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8" r:id="rId4"/>
    <p:sldId id="259" r:id="rId5"/>
    <p:sldId id="269" r:id="rId6"/>
    <p:sldId id="263" r:id="rId7"/>
    <p:sldId id="264" r:id="rId8"/>
    <p:sldId id="265" r:id="rId9"/>
    <p:sldId id="266" r:id="rId10"/>
    <p:sldId id="267" r:id="rId11"/>
    <p:sldId id="268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854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on Machacek" userId="5385bd7b-141b-4b15-b05d-63ccca1bd1d0" providerId="ADAL" clId="{0F352105-1505-4E45-AE56-EA1F2FCE9DAB}"/>
    <pc:docChg chg="delSld modSld">
      <pc:chgData name="Cason Machacek" userId="5385bd7b-141b-4b15-b05d-63ccca1bd1d0" providerId="ADAL" clId="{0F352105-1505-4E45-AE56-EA1F2FCE9DAB}" dt="2024-10-11T17:54:13.466" v="642" actId="47"/>
      <pc:docMkLst>
        <pc:docMk/>
      </pc:docMkLst>
      <pc:sldChg chg="modSp mod">
        <pc:chgData name="Cason Machacek" userId="5385bd7b-141b-4b15-b05d-63ccca1bd1d0" providerId="ADAL" clId="{0F352105-1505-4E45-AE56-EA1F2FCE9DAB}" dt="2024-10-11T17:51:51.694" v="4" actId="20577"/>
        <pc:sldMkLst>
          <pc:docMk/>
          <pc:sldMk cId="3049320704" sldId="269"/>
        </pc:sldMkLst>
        <pc:spChg chg="mod">
          <ac:chgData name="Cason Machacek" userId="5385bd7b-141b-4b15-b05d-63ccca1bd1d0" providerId="ADAL" clId="{0F352105-1505-4E45-AE56-EA1F2FCE9DAB}" dt="2024-10-11T17:51:51.694" v="4" actId="20577"/>
          <ac:spMkLst>
            <pc:docMk/>
            <pc:sldMk cId="3049320704" sldId="269"/>
            <ac:spMk id="26" creationId="{6B7164EE-5662-D78A-5B8C-1BA17EC598D8}"/>
          </ac:spMkLst>
        </pc:spChg>
      </pc:sldChg>
      <pc:sldChg chg="del">
        <pc:chgData name="Cason Machacek" userId="5385bd7b-141b-4b15-b05d-63ccca1bd1d0" providerId="ADAL" clId="{0F352105-1505-4E45-AE56-EA1F2FCE9DAB}" dt="2024-10-11T17:53:15.237" v="5" actId="47"/>
        <pc:sldMkLst>
          <pc:docMk/>
          <pc:sldMk cId="3632123705" sldId="270"/>
        </pc:sldMkLst>
      </pc:sldChg>
      <pc:sldChg chg="del">
        <pc:chgData name="Cason Machacek" userId="5385bd7b-141b-4b15-b05d-63ccca1bd1d0" providerId="ADAL" clId="{0F352105-1505-4E45-AE56-EA1F2FCE9DAB}" dt="2024-10-11T17:53:15.609" v="6" actId="47"/>
        <pc:sldMkLst>
          <pc:docMk/>
          <pc:sldMk cId="2233106264" sldId="271"/>
        </pc:sldMkLst>
      </pc:sldChg>
      <pc:sldChg chg="del">
        <pc:chgData name="Cason Machacek" userId="5385bd7b-141b-4b15-b05d-63ccca1bd1d0" providerId="ADAL" clId="{0F352105-1505-4E45-AE56-EA1F2FCE9DAB}" dt="2024-10-11T17:53:15.845" v="7" actId="47"/>
        <pc:sldMkLst>
          <pc:docMk/>
          <pc:sldMk cId="1326032143" sldId="272"/>
        </pc:sldMkLst>
      </pc:sldChg>
      <pc:sldChg chg="del">
        <pc:chgData name="Cason Machacek" userId="5385bd7b-141b-4b15-b05d-63ccca1bd1d0" providerId="ADAL" clId="{0F352105-1505-4E45-AE56-EA1F2FCE9DAB}" dt="2024-10-11T17:53:16.051" v="8" actId="47"/>
        <pc:sldMkLst>
          <pc:docMk/>
          <pc:sldMk cId="1704071827" sldId="273"/>
        </pc:sldMkLst>
      </pc:sldChg>
      <pc:sldChg chg="del">
        <pc:chgData name="Cason Machacek" userId="5385bd7b-141b-4b15-b05d-63ccca1bd1d0" providerId="ADAL" clId="{0F352105-1505-4E45-AE56-EA1F2FCE9DAB}" dt="2024-10-11T17:53:16.229" v="9" actId="47"/>
        <pc:sldMkLst>
          <pc:docMk/>
          <pc:sldMk cId="455197507" sldId="274"/>
        </pc:sldMkLst>
      </pc:sldChg>
      <pc:sldChg chg="del">
        <pc:chgData name="Cason Machacek" userId="5385bd7b-141b-4b15-b05d-63ccca1bd1d0" providerId="ADAL" clId="{0F352105-1505-4E45-AE56-EA1F2FCE9DAB}" dt="2024-10-11T17:53:16.390" v="10" actId="47"/>
        <pc:sldMkLst>
          <pc:docMk/>
          <pc:sldMk cId="3864192266" sldId="275"/>
        </pc:sldMkLst>
      </pc:sldChg>
      <pc:sldChg chg="del">
        <pc:chgData name="Cason Machacek" userId="5385bd7b-141b-4b15-b05d-63ccca1bd1d0" providerId="ADAL" clId="{0F352105-1505-4E45-AE56-EA1F2FCE9DAB}" dt="2024-10-11T17:53:16.563" v="11" actId="47"/>
        <pc:sldMkLst>
          <pc:docMk/>
          <pc:sldMk cId="1567869144" sldId="276"/>
        </pc:sldMkLst>
      </pc:sldChg>
      <pc:sldChg chg="del">
        <pc:chgData name="Cason Machacek" userId="5385bd7b-141b-4b15-b05d-63ccca1bd1d0" providerId="ADAL" clId="{0F352105-1505-4E45-AE56-EA1F2FCE9DAB}" dt="2024-10-11T17:53:16.726" v="12" actId="47"/>
        <pc:sldMkLst>
          <pc:docMk/>
          <pc:sldMk cId="2405570807" sldId="277"/>
        </pc:sldMkLst>
      </pc:sldChg>
      <pc:sldChg chg="del">
        <pc:chgData name="Cason Machacek" userId="5385bd7b-141b-4b15-b05d-63ccca1bd1d0" providerId="ADAL" clId="{0F352105-1505-4E45-AE56-EA1F2FCE9DAB}" dt="2024-10-11T17:53:16.928" v="13" actId="47"/>
        <pc:sldMkLst>
          <pc:docMk/>
          <pc:sldMk cId="3411818461" sldId="278"/>
        </pc:sldMkLst>
      </pc:sldChg>
      <pc:sldChg chg="del">
        <pc:chgData name="Cason Machacek" userId="5385bd7b-141b-4b15-b05d-63ccca1bd1d0" providerId="ADAL" clId="{0F352105-1505-4E45-AE56-EA1F2FCE9DAB}" dt="2024-10-11T17:53:17.107" v="14" actId="47"/>
        <pc:sldMkLst>
          <pc:docMk/>
          <pc:sldMk cId="3063598063" sldId="279"/>
        </pc:sldMkLst>
      </pc:sldChg>
      <pc:sldChg chg="del">
        <pc:chgData name="Cason Machacek" userId="5385bd7b-141b-4b15-b05d-63ccca1bd1d0" providerId="ADAL" clId="{0F352105-1505-4E45-AE56-EA1F2FCE9DAB}" dt="2024-10-11T17:53:17.537" v="15" actId="47"/>
        <pc:sldMkLst>
          <pc:docMk/>
          <pc:sldMk cId="248782719" sldId="280"/>
        </pc:sldMkLst>
      </pc:sldChg>
      <pc:sldChg chg="del">
        <pc:chgData name="Cason Machacek" userId="5385bd7b-141b-4b15-b05d-63ccca1bd1d0" providerId="ADAL" clId="{0F352105-1505-4E45-AE56-EA1F2FCE9DAB}" dt="2024-10-11T17:53:17.777" v="16" actId="47"/>
        <pc:sldMkLst>
          <pc:docMk/>
          <pc:sldMk cId="3113462591" sldId="281"/>
        </pc:sldMkLst>
      </pc:sldChg>
      <pc:sldChg chg="del">
        <pc:chgData name="Cason Machacek" userId="5385bd7b-141b-4b15-b05d-63ccca1bd1d0" providerId="ADAL" clId="{0F352105-1505-4E45-AE56-EA1F2FCE9DAB}" dt="2024-10-11T17:53:17.958" v="17" actId="47"/>
        <pc:sldMkLst>
          <pc:docMk/>
          <pc:sldMk cId="3345237566" sldId="282"/>
        </pc:sldMkLst>
      </pc:sldChg>
      <pc:sldChg chg="del">
        <pc:chgData name="Cason Machacek" userId="5385bd7b-141b-4b15-b05d-63ccca1bd1d0" providerId="ADAL" clId="{0F352105-1505-4E45-AE56-EA1F2FCE9DAB}" dt="2024-10-11T17:53:18.161" v="18" actId="47"/>
        <pc:sldMkLst>
          <pc:docMk/>
          <pc:sldMk cId="4259584877" sldId="283"/>
        </pc:sldMkLst>
      </pc:sldChg>
      <pc:sldChg chg="del">
        <pc:chgData name="Cason Machacek" userId="5385bd7b-141b-4b15-b05d-63ccca1bd1d0" providerId="ADAL" clId="{0F352105-1505-4E45-AE56-EA1F2FCE9DAB}" dt="2024-10-11T17:53:18.413" v="19" actId="47"/>
        <pc:sldMkLst>
          <pc:docMk/>
          <pc:sldMk cId="2036589014" sldId="284"/>
        </pc:sldMkLst>
      </pc:sldChg>
      <pc:sldChg chg="del">
        <pc:chgData name="Cason Machacek" userId="5385bd7b-141b-4b15-b05d-63ccca1bd1d0" providerId="ADAL" clId="{0F352105-1505-4E45-AE56-EA1F2FCE9DAB}" dt="2024-10-11T17:53:18.633" v="20" actId="47"/>
        <pc:sldMkLst>
          <pc:docMk/>
          <pc:sldMk cId="3669335044" sldId="285"/>
        </pc:sldMkLst>
      </pc:sldChg>
      <pc:sldChg chg="del">
        <pc:chgData name="Cason Machacek" userId="5385bd7b-141b-4b15-b05d-63ccca1bd1d0" providerId="ADAL" clId="{0F352105-1505-4E45-AE56-EA1F2FCE9DAB}" dt="2024-10-11T17:53:19.230" v="21" actId="47"/>
        <pc:sldMkLst>
          <pc:docMk/>
          <pc:sldMk cId="2755723383" sldId="286"/>
        </pc:sldMkLst>
      </pc:sldChg>
      <pc:sldChg chg="del">
        <pc:chgData name="Cason Machacek" userId="5385bd7b-141b-4b15-b05d-63ccca1bd1d0" providerId="ADAL" clId="{0F352105-1505-4E45-AE56-EA1F2FCE9DAB}" dt="2024-10-11T17:53:19.429" v="22" actId="47"/>
        <pc:sldMkLst>
          <pc:docMk/>
          <pc:sldMk cId="317961112" sldId="287"/>
        </pc:sldMkLst>
      </pc:sldChg>
      <pc:sldChg chg="del">
        <pc:chgData name="Cason Machacek" userId="5385bd7b-141b-4b15-b05d-63ccca1bd1d0" providerId="ADAL" clId="{0F352105-1505-4E45-AE56-EA1F2FCE9DAB}" dt="2024-10-11T17:53:19.613" v="23" actId="47"/>
        <pc:sldMkLst>
          <pc:docMk/>
          <pc:sldMk cId="3579943467" sldId="288"/>
        </pc:sldMkLst>
      </pc:sldChg>
      <pc:sldChg chg="del">
        <pc:chgData name="Cason Machacek" userId="5385bd7b-141b-4b15-b05d-63ccca1bd1d0" providerId="ADAL" clId="{0F352105-1505-4E45-AE56-EA1F2FCE9DAB}" dt="2024-10-11T17:53:19.787" v="24" actId="47"/>
        <pc:sldMkLst>
          <pc:docMk/>
          <pc:sldMk cId="963986774" sldId="289"/>
        </pc:sldMkLst>
      </pc:sldChg>
      <pc:sldChg chg="del">
        <pc:chgData name="Cason Machacek" userId="5385bd7b-141b-4b15-b05d-63ccca1bd1d0" providerId="ADAL" clId="{0F352105-1505-4E45-AE56-EA1F2FCE9DAB}" dt="2024-10-11T17:53:19.989" v="25" actId="47"/>
        <pc:sldMkLst>
          <pc:docMk/>
          <pc:sldMk cId="4202493683" sldId="290"/>
        </pc:sldMkLst>
      </pc:sldChg>
      <pc:sldChg chg="del">
        <pc:chgData name="Cason Machacek" userId="5385bd7b-141b-4b15-b05d-63ccca1bd1d0" providerId="ADAL" clId="{0F352105-1505-4E45-AE56-EA1F2FCE9DAB}" dt="2024-10-11T17:53:20.166" v="26" actId="47"/>
        <pc:sldMkLst>
          <pc:docMk/>
          <pc:sldMk cId="795054772" sldId="291"/>
        </pc:sldMkLst>
      </pc:sldChg>
      <pc:sldChg chg="del">
        <pc:chgData name="Cason Machacek" userId="5385bd7b-141b-4b15-b05d-63ccca1bd1d0" providerId="ADAL" clId="{0F352105-1505-4E45-AE56-EA1F2FCE9DAB}" dt="2024-10-11T17:53:20.340" v="27" actId="47"/>
        <pc:sldMkLst>
          <pc:docMk/>
          <pc:sldMk cId="3061589437" sldId="292"/>
        </pc:sldMkLst>
      </pc:sldChg>
      <pc:sldChg chg="del">
        <pc:chgData name="Cason Machacek" userId="5385bd7b-141b-4b15-b05d-63ccca1bd1d0" providerId="ADAL" clId="{0F352105-1505-4E45-AE56-EA1F2FCE9DAB}" dt="2024-10-11T17:53:20.531" v="28" actId="47"/>
        <pc:sldMkLst>
          <pc:docMk/>
          <pc:sldMk cId="689139810" sldId="293"/>
        </pc:sldMkLst>
      </pc:sldChg>
      <pc:sldChg chg="del">
        <pc:chgData name="Cason Machacek" userId="5385bd7b-141b-4b15-b05d-63ccca1bd1d0" providerId="ADAL" clId="{0F352105-1505-4E45-AE56-EA1F2FCE9DAB}" dt="2024-10-11T17:53:20.714" v="29" actId="47"/>
        <pc:sldMkLst>
          <pc:docMk/>
          <pc:sldMk cId="1173111861" sldId="294"/>
        </pc:sldMkLst>
      </pc:sldChg>
      <pc:sldChg chg="del">
        <pc:chgData name="Cason Machacek" userId="5385bd7b-141b-4b15-b05d-63ccca1bd1d0" providerId="ADAL" clId="{0F352105-1505-4E45-AE56-EA1F2FCE9DAB}" dt="2024-10-11T17:53:20.898" v="30" actId="47"/>
        <pc:sldMkLst>
          <pc:docMk/>
          <pc:sldMk cId="1315474913" sldId="295"/>
        </pc:sldMkLst>
      </pc:sldChg>
      <pc:sldChg chg="del">
        <pc:chgData name="Cason Machacek" userId="5385bd7b-141b-4b15-b05d-63ccca1bd1d0" providerId="ADAL" clId="{0F352105-1505-4E45-AE56-EA1F2FCE9DAB}" dt="2024-10-11T17:53:21.079" v="31" actId="47"/>
        <pc:sldMkLst>
          <pc:docMk/>
          <pc:sldMk cId="3117008820" sldId="296"/>
        </pc:sldMkLst>
      </pc:sldChg>
      <pc:sldChg chg="del">
        <pc:chgData name="Cason Machacek" userId="5385bd7b-141b-4b15-b05d-63ccca1bd1d0" providerId="ADAL" clId="{0F352105-1505-4E45-AE56-EA1F2FCE9DAB}" dt="2024-10-11T17:53:21.243" v="32" actId="47"/>
        <pc:sldMkLst>
          <pc:docMk/>
          <pc:sldMk cId="2299384628" sldId="297"/>
        </pc:sldMkLst>
      </pc:sldChg>
      <pc:sldChg chg="del">
        <pc:chgData name="Cason Machacek" userId="5385bd7b-141b-4b15-b05d-63ccca1bd1d0" providerId="ADAL" clId="{0F352105-1505-4E45-AE56-EA1F2FCE9DAB}" dt="2024-10-11T17:53:21.415" v="33" actId="47"/>
        <pc:sldMkLst>
          <pc:docMk/>
          <pc:sldMk cId="3535980856" sldId="298"/>
        </pc:sldMkLst>
      </pc:sldChg>
      <pc:sldChg chg="del">
        <pc:chgData name="Cason Machacek" userId="5385bd7b-141b-4b15-b05d-63ccca1bd1d0" providerId="ADAL" clId="{0F352105-1505-4E45-AE56-EA1F2FCE9DAB}" dt="2024-10-11T17:53:21.589" v="34" actId="47"/>
        <pc:sldMkLst>
          <pc:docMk/>
          <pc:sldMk cId="1796476537" sldId="299"/>
        </pc:sldMkLst>
      </pc:sldChg>
      <pc:sldChg chg="del">
        <pc:chgData name="Cason Machacek" userId="5385bd7b-141b-4b15-b05d-63ccca1bd1d0" providerId="ADAL" clId="{0F352105-1505-4E45-AE56-EA1F2FCE9DAB}" dt="2024-10-11T17:53:21.775" v="35" actId="47"/>
        <pc:sldMkLst>
          <pc:docMk/>
          <pc:sldMk cId="517337271" sldId="300"/>
        </pc:sldMkLst>
      </pc:sldChg>
      <pc:sldChg chg="del">
        <pc:chgData name="Cason Machacek" userId="5385bd7b-141b-4b15-b05d-63ccca1bd1d0" providerId="ADAL" clId="{0F352105-1505-4E45-AE56-EA1F2FCE9DAB}" dt="2024-10-11T17:53:21.938" v="36" actId="47"/>
        <pc:sldMkLst>
          <pc:docMk/>
          <pc:sldMk cId="1548775481" sldId="301"/>
        </pc:sldMkLst>
      </pc:sldChg>
      <pc:sldChg chg="del">
        <pc:chgData name="Cason Machacek" userId="5385bd7b-141b-4b15-b05d-63ccca1bd1d0" providerId="ADAL" clId="{0F352105-1505-4E45-AE56-EA1F2FCE9DAB}" dt="2024-10-11T17:53:22.109" v="37" actId="47"/>
        <pc:sldMkLst>
          <pc:docMk/>
          <pc:sldMk cId="296949615" sldId="302"/>
        </pc:sldMkLst>
      </pc:sldChg>
      <pc:sldChg chg="del">
        <pc:chgData name="Cason Machacek" userId="5385bd7b-141b-4b15-b05d-63ccca1bd1d0" providerId="ADAL" clId="{0F352105-1505-4E45-AE56-EA1F2FCE9DAB}" dt="2024-10-11T17:53:22.288" v="38" actId="47"/>
        <pc:sldMkLst>
          <pc:docMk/>
          <pc:sldMk cId="3333872267" sldId="303"/>
        </pc:sldMkLst>
      </pc:sldChg>
      <pc:sldChg chg="del">
        <pc:chgData name="Cason Machacek" userId="5385bd7b-141b-4b15-b05d-63ccca1bd1d0" providerId="ADAL" clId="{0F352105-1505-4E45-AE56-EA1F2FCE9DAB}" dt="2024-10-11T17:53:22.465" v="39" actId="47"/>
        <pc:sldMkLst>
          <pc:docMk/>
          <pc:sldMk cId="3052097683" sldId="304"/>
        </pc:sldMkLst>
      </pc:sldChg>
      <pc:sldChg chg="del">
        <pc:chgData name="Cason Machacek" userId="5385bd7b-141b-4b15-b05d-63ccca1bd1d0" providerId="ADAL" clId="{0F352105-1505-4E45-AE56-EA1F2FCE9DAB}" dt="2024-10-11T17:53:22.638" v="40" actId="47"/>
        <pc:sldMkLst>
          <pc:docMk/>
          <pc:sldMk cId="7553311" sldId="305"/>
        </pc:sldMkLst>
      </pc:sldChg>
      <pc:sldChg chg="del">
        <pc:chgData name="Cason Machacek" userId="5385bd7b-141b-4b15-b05d-63ccca1bd1d0" providerId="ADAL" clId="{0F352105-1505-4E45-AE56-EA1F2FCE9DAB}" dt="2024-10-11T17:53:22.826" v="41" actId="47"/>
        <pc:sldMkLst>
          <pc:docMk/>
          <pc:sldMk cId="2016457657" sldId="306"/>
        </pc:sldMkLst>
      </pc:sldChg>
      <pc:sldChg chg="del">
        <pc:chgData name="Cason Machacek" userId="5385bd7b-141b-4b15-b05d-63ccca1bd1d0" providerId="ADAL" clId="{0F352105-1505-4E45-AE56-EA1F2FCE9DAB}" dt="2024-10-11T17:53:23.004" v="42" actId="47"/>
        <pc:sldMkLst>
          <pc:docMk/>
          <pc:sldMk cId="2203770613" sldId="307"/>
        </pc:sldMkLst>
      </pc:sldChg>
      <pc:sldChg chg="del">
        <pc:chgData name="Cason Machacek" userId="5385bd7b-141b-4b15-b05d-63ccca1bd1d0" providerId="ADAL" clId="{0F352105-1505-4E45-AE56-EA1F2FCE9DAB}" dt="2024-10-11T17:53:23.494" v="43" actId="47"/>
        <pc:sldMkLst>
          <pc:docMk/>
          <pc:sldMk cId="3056601675" sldId="308"/>
        </pc:sldMkLst>
      </pc:sldChg>
      <pc:sldChg chg="del">
        <pc:chgData name="Cason Machacek" userId="5385bd7b-141b-4b15-b05d-63ccca1bd1d0" providerId="ADAL" clId="{0F352105-1505-4E45-AE56-EA1F2FCE9DAB}" dt="2024-10-11T17:53:23.530" v="44" actId="47"/>
        <pc:sldMkLst>
          <pc:docMk/>
          <pc:sldMk cId="2268054354" sldId="309"/>
        </pc:sldMkLst>
      </pc:sldChg>
      <pc:sldChg chg="del">
        <pc:chgData name="Cason Machacek" userId="5385bd7b-141b-4b15-b05d-63ccca1bd1d0" providerId="ADAL" clId="{0F352105-1505-4E45-AE56-EA1F2FCE9DAB}" dt="2024-10-11T17:53:23.566" v="45" actId="47"/>
        <pc:sldMkLst>
          <pc:docMk/>
          <pc:sldMk cId="2235697505" sldId="310"/>
        </pc:sldMkLst>
      </pc:sldChg>
      <pc:sldChg chg="del">
        <pc:chgData name="Cason Machacek" userId="5385bd7b-141b-4b15-b05d-63ccca1bd1d0" providerId="ADAL" clId="{0F352105-1505-4E45-AE56-EA1F2FCE9DAB}" dt="2024-10-11T17:53:23.593" v="46" actId="47"/>
        <pc:sldMkLst>
          <pc:docMk/>
          <pc:sldMk cId="3922737740" sldId="311"/>
        </pc:sldMkLst>
      </pc:sldChg>
      <pc:sldChg chg="del">
        <pc:chgData name="Cason Machacek" userId="5385bd7b-141b-4b15-b05d-63ccca1bd1d0" providerId="ADAL" clId="{0F352105-1505-4E45-AE56-EA1F2FCE9DAB}" dt="2024-10-11T17:53:23.621" v="47" actId="47"/>
        <pc:sldMkLst>
          <pc:docMk/>
          <pc:sldMk cId="3482019826" sldId="312"/>
        </pc:sldMkLst>
      </pc:sldChg>
      <pc:sldChg chg="del">
        <pc:chgData name="Cason Machacek" userId="5385bd7b-141b-4b15-b05d-63ccca1bd1d0" providerId="ADAL" clId="{0F352105-1505-4E45-AE56-EA1F2FCE9DAB}" dt="2024-10-11T17:53:23.668" v="48" actId="47"/>
        <pc:sldMkLst>
          <pc:docMk/>
          <pc:sldMk cId="2449698280" sldId="313"/>
        </pc:sldMkLst>
      </pc:sldChg>
      <pc:sldChg chg="del">
        <pc:chgData name="Cason Machacek" userId="5385bd7b-141b-4b15-b05d-63ccca1bd1d0" providerId="ADAL" clId="{0F352105-1505-4E45-AE56-EA1F2FCE9DAB}" dt="2024-10-11T17:53:23.708" v="49" actId="47"/>
        <pc:sldMkLst>
          <pc:docMk/>
          <pc:sldMk cId="761678266" sldId="314"/>
        </pc:sldMkLst>
      </pc:sldChg>
      <pc:sldChg chg="del">
        <pc:chgData name="Cason Machacek" userId="5385bd7b-141b-4b15-b05d-63ccca1bd1d0" providerId="ADAL" clId="{0F352105-1505-4E45-AE56-EA1F2FCE9DAB}" dt="2024-10-11T17:53:23.739" v="50" actId="47"/>
        <pc:sldMkLst>
          <pc:docMk/>
          <pc:sldMk cId="1729105108" sldId="315"/>
        </pc:sldMkLst>
      </pc:sldChg>
      <pc:sldChg chg="del">
        <pc:chgData name="Cason Machacek" userId="5385bd7b-141b-4b15-b05d-63ccca1bd1d0" providerId="ADAL" clId="{0F352105-1505-4E45-AE56-EA1F2FCE9DAB}" dt="2024-10-11T17:53:23.771" v="51" actId="47"/>
        <pc:sldMkLst>
          <pc:docMk/>
          <pc:sldMk cId="435314151" sldId="316"/>
        </pc:sldMkLst>
      </pc:sldChg>
      <pc:sldChg chg="del">
        <pc:chgData name="Cason Machacek" userId="5385bd7b-141b-4b15-b05d-63ccca1bd1d0" providerId="ADAL" clId="{0F352105-1505-4E45-AE56-EA1F2FCE9DAB}" dt="2024-10-11T17:53:23.799" v="52" actId="47"/>
        <pc:sldMkLst>
          <pc:docMk/>
          <pc:sldMk cId="2448767976" sldId="317"/>
        </pc:sldMkLst>
      </pc:sldChg>
      <pc:sldChg chg="del">
        <pc:chgData name="Cason Machacek" userId="5385bd7b-141b-4b15-b05d-63ccca1bd1d0" providerId="ADAL" clId="{0F352105-1505-4E45-AE56-EA1F2FCE9DAB}" dt="2024-10-11T17:53:23.860" v="53" actId="47"/>
        <pc:sldMkLst>
          <pc:docMk/>
          <pc:sldMk cId="420778387" sldId="318"/>
        </pc:sldMkLst>
      </pc:sldChg>
      <pc:sldChg chg="del">
        <pc:chgData name="Cason Machacek" userId="5385bd7b-141b-4b15-b05d-63ccca1bd1d0" providerId="ADAL" clId="{0F352105-1505-4E45-AE56-EA1F2FCE9DAB}" dt="2024-10-11T17:53:23.891" v="54" actId="47"/>
        <pc:sldMkLst>
          <pc:docMk/>
          <pc:sldMk cId="1409424494" sldId="319"/>
        </pc:sldMkLst>
      </pc:sldChg>
      <pc:sldChg chg="del">
        <pc:chgData name="Cason Machacek" userId="5385bd7b-141b-4b15-b05d-63ccca1bd1d0" providerId="ADAL" clId="{0F352105-1505-4E45-AE56-EA1F2FCE9DAB}" dt="2024-10-11T17:53:23.923" v="55" actId="47"/>
        <pc:sldMkLst>
          <pc:docMk/>
          <pc:sldMk cId="454862414" sldId="320"/>
        </pc:sldMkLst>
      </pc:sldChg>
      <pc:sldChg chg="del">
        <pc:chgData name="Cason Machacek" userId="5385bd7b-141b-4b15-b05d-63ccca1bd1d0" providerId="ADAL" clId="{0F352105-1505-4E45-AE56-EA1F2FCE9DAB}" dt="2024-10-11T17:53:23.938" v="56" actId="47"/>
        <pc:sldMkLst>
          <pc:docMk/>
          <pc:sldMk cId="3570594556" sldId="321"/>
        </pc:sldMkLst>
      </pc:sldChg>
      <pc:sldChg chg="del">
        <pc:chgData name="Cason Machacek" userId="5385bd7b-141b-4b15-b05d-63ccca1bd1d0" providerId="ADAL" clId="{0F352105-1505-4E45-AE56-EA1F2FCE9DAB}" dt="2024-10-11T17:53:23.986" v="57" actId="47"/>
        <pc:sldMkLst>
          <pc:docMk/>
          <pc:sldMk cId="436505460" sldId="322"/>
        </pc:sldMkLst>
      </pc:sldChg>
      <pc:sldChg chg="del">
        <pc:chgData name="Cason Machacek" userId="5385bd7b-141b-4b15-b05d-63ccca1bd1d0" providerId="ADAL" clId="{0F352105-1505-4E45-AE56-EA1F2FCE9DAB}" dt="2024-10-11T17:53:24.033" v="58" actId="47"/>
        <pc:sldMkLst>
          <pc:docMk/>
          <pc:sldMk cId="1727464672" sldId="323"/>
        </pc:sldMkLst>
      </pc:sldChg>
      <pc:sldChg chg="del">
        <pc:chgData name="Cason Machacek" userId="5385bd7b-141b-4b15-b05d-63ccca1bd1d0" providerId="ADAL" clId="{0F352105-1505-4E45-AE56-EA1F2FCE9DAB}" dt="2024-10-11T17:53:24.065" v="59" actId="47"/>
        <pc:sldMkLst>
          <pc:docMk/>
          <pc:sldMk cId="895619845" sldId="324"/>
        </pc:sldMkLst>
      </pc:sldChg>
      <pc:sldChg chg="del">
        <pc:chgData name="Cason Machacek" userId="5385bd7b-141b-4b15-b05d-63ccca1bd1d0" providerId="ADAL" clId="{0F352105-1505-4E45-AE56-EA1F2FCE9DAB}" dt="2024-10-11T17:53:24.096" v="60" actId="47"/>
        <pc:sldMkLst>
          <pc:docMk/>
          <pc:sldMk cId="223208140" sldId="325"/>
        </pc:sldMkLst>
      </pc:sldChg>
      <pc:sldChg chg="del">
        <pc:chgData name="Cason Machacek" userId="5385bd7b-141b-4b15-b05d-63ccca1bd1d0" providerId="ADAL" clId="{0F352105-1505-4E45-AE56-EA1F2FCE9DAB}" dt="2024-10-11T17:53:24.128" v="61" actId="47"/>
        <pc:sldMkLst>
          <pc:docMk/>
          <pc:sldMk cId="601829710" sldId="326"/>
        </pc:sldMkLst>
      </pc:sldChg>
      <pc:sldChg chg="del">
        <pc:chgData name="Cason Machacek" userId="5385bd7b-141b-4b15-b05d-63ccca1bd1d0" providerId="ADAL" clId="{0F352105-1505-4E45-AE56-EA1F2FCE9DAB}" dt="2024-10-11T17:53:24.159" v="62" actId="47"/>
        <pc:sldMkLst>
          <pc:docMk/>
          <pc:sldMk cId="2468907203" sldId="327"/>
        </pc:sldMkLst>
      </pc:sldChg>
      <pc:sldChg chg="del">
        <pc:chgData name="Cason Machacek" userId="5385bd7b-141b-4b15-b05d-63ccca1bd1d0" providerId="ADAL" clId="{0F352105-1505-4E45-AE56-EA1F2FCE9DAB}" dt="2024-10-11T17:53:24.175" v="63" actId="47"/>
        <pc:sldMkLst>
          <pc:docMk/>
          <pc:sldMk cId="428525412" sldId="328"/>
        </pc:sldMkLst>
      </pc:sldChg>
      <pc:sldChg chg="del">
        <pc:chgData name="Cason Machacek" userId="5385bd7b-141b-4b15-b05d-63ccca1bd1d0" providerId="ADAL" clId="{0F352105-1505-4E45-AE56-EA1F2FCE9DAB}" dt="2024-10-11T17:53:24.207" v="64" actId="47"/>
        <pc:sldMkLst>
          <pc:docMk/>
          <pc:sldMk cId="1093561487" sldId="329"/>
        </pc:sldMkLst>
      </pc:sldChg>
      <pc:sldChg chg="del">
        <pc:chgData name="Cason Machacek" userId="5385bd7b-141b-4b15-b05d-63ccca1bd1d0" providerId="ADAL" clId="{0F352105-1505-4E45-AE56-EA1F2FCE9DAB}" dt="2024-10-11T17:53:24.239" v="65" actId="47"/>
        <pc:sldMkLst>
          <pc:docMk/>
          <pc:sldMk cId="2418563741" sldId="330"/>
        </pc:sldMkLst>
      </pc:sldChg>
      <pc:sldChg chg="del">
        <pc:chgData name="Cason Machacek" userId="5385bd7b-141b-4b15-b05d-63ccca1bd1d0" providerId="ADAL" clId="{0F352105-1505-4E45-AE56-EA1F2FCE9DAB}" dt="2024-10-11T17:53:24.286" v="66" actId="47"/>
        <pc:sldMkLst>
          <pc:docMk/>
          <pc:sldMk cId="1279552662" sldId="331"/>
        </pc:sldMkLst>
      </pc:sldChg>
      <pc:sldChg chg="del">
        <pc:chgData name="Cason Machacek" userId="5385bd7b-141b-4b15-b05d-63ccca1bd1d0" providerId="ADAL" clId="{0F352105-1505-4E45-AE56-EA1F2FCE9DAB}" dt="2024-10-11T17:53:24.318" v="67" actId="47"/>
        <pc:sldMkLst>
          <pc:docMk/>
          <pc:sldMk cId="4082045848" sldId="332"/>
        </pc:sldMkLst>
      </pc:sldChg>
      <pc:sldChg chg="del">
        <pc:chgData name="Cason Machacek" userId="5385bd7b-141b-4b15-b05d-63ccca1bd1d0" providerId="ADAL" clId="{0F352105-1505-4E45-AE56-EA1F2FCE9DAB}" dt="2024-10-11T17:53:24.350" v="68" actId="47"/>
        <pc:sldMkLst>
          <pc:docMk/>
          <pc:sldMk cId="1458487384" sldId="333"/>
        </pc:sldMkLst>
      </pc:sldChg>
      <pc:sldChg chg="del">
        <pc:chgData name="Cason Machacek" userId="5385bd7b-141b-4b15-b05d-63ccca1bd1d0" providerId="ADAL" clId="{0F352105-1505-4E45-AE56-EA1F2FCE9DAB}" dt="2024-10-11T17:53:24.381" v="69" actId="47"/>
        <pc:sldMkLst>
          <pc:docMk/>
          <pc:sldMk cId="725257913" sldId="334"/>
        </pc:sldMkLst>
      </pc:sldChg>
      <pc:sldChg chg="del">
        <pc:chgData name="Cason Machacek" userId="5385bd7b-141b-4b15-b05d-63ccca1bd1d0" providerId="ADAL" clId="{0F352105-1505-4E45-AE56-EA1F2FCE9DAB}" dt="2024-10-11T17:53:24.430" v="70" actId="47"/>
        <pc:sldMkLst>
          <pc:docMk/>
          <pc:sldMk cId="192179934" sldId="335"/>
        </pc:sldMkLst>
      </pc:sldChg>
      <pc:sldChg chg="del">
        <pc:chgData name="Cason Machacek" userId="5385bd7b-141b-4b15-b05d-63ccca1bd1d0" providerId="ADAL" clId="{0F352105-1505-4E45-AE56-EA1F2FCE9DAB}" dt="2024-10-11T17:53:24.455" v="71" actId="47"/>
        <pc:sldMkLst>
          <pc:docMk/>
          <pc:sldMk cId="2191601110" sldId="336"/>
        </pc:sldMkLst>
      </pc:sldChg>
      <pc:sldChg chg="del">
        <pc:chgData name="Cason Machacek" userId="5385bd7b-141b-4b15-b05d-63ccca1bd1d0" providerId="ADAL" clId="{0F352105-1505-4E45-AE56-EA1F2FCE9DAB}" dt="2024-10-11T17:53:24.486" v="72" actId="47"/>
        <pc:sldMkLst>
          <pc:docMk/>
          <pc:sldMk cId="1680482647" sldId="337"/>
        </pc:sldMkLst>
      </pc:sldChg>
      <pc:sldChg chg="del">
        <pc:chgData name="Cason Machacek" userId="5385bd7b-141b-4b15-b05d-63ccca1bd1d0" providerId="ADAL" clId="{0F352105-1505-4E45-AE56-EA1F2FCE9DAB}" dt="2024-10-11T17:53:24.525" v="73" actId="47"/>
        <pc:sldMkLst>
          <pc:docMk/>
          <pc:sldMk cId="3120351162" sldId="338"/>
        </pc:sldMkLst>
      </pc:sldChg>
      <pc:sldChg chg="del">
        <pc:chgData name="Cason Machacek" userId="5385bd7b-141b-4b15-b05d-63ccca1bd1d0" providerId="ADAL" clId="{0F352105-1505-4E45-AE56-EA1F2FCE9DAB}" dt="2024-10-11T17:53:24.553" v="74" actId="47"/>
        <pc:sldMkLst>
          <pc:docMk/>
          <pc:sldMk cId="258439411" sldId="339"/>
        </pc:sldMkLst>
      </pc:sldChg>
      <pc:sldChg chg="del">
        <pc:chgData name="Cason Machacek" userId="5385bd7b-141b-4b15-b05d-63ccca1bd1d0" providerId="ADAL" clId="{0F352105-1505-4E45-AE56-EA1F2FCE9DAB}" dt="2024-10-11T17:53:24.572" v="75" actId="47"/>
        <pc:sldMkLst>
          <pc:docMk/>
          <pc:sldMk cId="459513825" sldId="340"/>
        </pc:sldMkLst>
      </pc:sldChg>
      <pc:sldChg chg="del">
        <pc:chgData name="Cason Machacek" userId="5385bd7b-141b-4b15-b05d-63ccca1bd1d0" providerId="ADAL" clId="{0F352105-1505-4E45-AE56-EA1F2FCE9DAB}" dt="2024-10-11T17:53:24.609" v="76" actId="47"/>
        <pc:sldMkLst>
          <pc:docMk/>
          <pc:sldMk cId="1159814997" sldId="341"/>
        </pc:sldMkLst>
      </pc:sldChg>
      <pc:sldChg chg="del">
        <pc:chgData name="Cason Machacek" userId="5385bd7b-141b-4b15-b05d-63ccca1bd1d0" providerId="ADAL" clId="{0F352105-1505-4E45-AE56-EA1F2FCE9DAB}" dt="2024-10-11T17:53:25.742" v="77" actId="47"/>
        <pc:sldMkLst>
          <pc:docMk/>
          <pc:sldMk cId="1192007757" sldId="342"/>
        </pc:sldMkLst>
      </pc:sldChg>
      <pc:sldChg chg="del">
        <pc:chgData name="Cason Machacek" userId="5385bd7b-141b-4b15-b05d-63ccca1bd1d0" providerId="ADAL" clId="{0F352105-1505-4E45-AE56-EA1F2FCE9DAB}" dt="2024-10-11T17:53:26.229" v="78" actId="47"/>
        <pc:sldMkLst>
          <pc:docMk/>
          <pc:sldMk cId="3934364550" sldId="343"/>
        </pc:sldMkLst>
      </pc:sldChg>
      <pc:sldChg chg="del">
        <pc:chgData name="Cason Machacek" userId="5385bd7b-141b-4b15-b05d-63ccca1bd1d0" providerId="ADAL" clId="{0F352105-1505-4E45-AE56-EA1F2FCE9DAB}" dt="2024-10-11T17:53:26.280" v="79" actId="47"/>
        <pc:sldMkLst>
          <pc:docMk/>
          <pc:sldMk cId="1966257775" sldId="344"/>
        </pc:sldMkLst>
      </pc:sldChg>
      <pc:sldChg chg="del">
        <pc:chgData name="Cason Machacek" userId="5385bd7b-141b-4b15-b05d-63ccca1bd1d0" providerId="ADAL" clId="{0F352105-1505-4E45-AE56-EA1F2FCE9DAB}" dt="2024-10-11T17:53:26.313" v="80" actId="47"/>
        <pc:sldMkLst>
          <pc:docMk/>
          <pc:sldMk cId="296960509" sldId="345"/>
        </pc:sldMkLst>
      </pc:sldChg>
      <pc:sldChg chg="del">
        <pc:chgData name="Cason Machacek" userId="5385bd7b-141b-4b15-b05d-63ccca1bd1d0" providerId="ADAL" clId="{0F352105-1505-4E45-AE56-EA1F2FCE9DAB}" dt="2024-10-11T17:53:26.343" v="81" actId="47"/>
        <pc:sldMkLst>
          <pc:docMk/>
          <pc:sldMk cId="2654423677" sldId="346"/>
        </pc:sldMkLst>
      </pc:sldChg>
      <pc:sldChg chg="del">
        <pc:chgData name="Cason Machacek" userId="5385bd7b-141b-4b15-b05d-63ccca1bd1d0" providerId="ADAL" clId="{0F352105-1505-4E45-AE56-EA1F2FCE9DAB}" dt="2024-10-11T17:53:26.378" v="82" actId="47"/>
        <pc:sldMkLst>
          <pc:docMk/>
          <pc:sldMk cId="3520681409" sldId="347"/>
        </pc:sldMkLst>
      </pc:sldChg>
      <pc:sldChg chg="del">
        <pc:chgData name="Cason Machacek" userId="5385bd7b-141b-4b15-b05d-63ccca1bd1d0" providerId="ADAL" clId="{0F352105-1505-4E45-AE56-EA1F2FCE9DAB}" dt="2024-10-11T17:53:26.401" v="83" actId="47"/>
        <pc:sldMkLst>
          <pc:docMk/>
          <pc:sldMk cId="1083251763" sldId="348"/>
        </pc:sldMkLst>
      </pc:sldChg>
      <pc:sldChg chg="del">
        <pc:chgData name="Cason Machacek" userId="5385bd7b-141b-4b15-b05d-63ccca1bd1d0" providerId="ADAL" clId="{0F352105-1505-4E45-AE56-EA1F2FCE9DAB}" dt="2024-10-11T17:53:26.439" v="84" actId="47"/>
        <pc:sldMkLst>
          <pc:docMk/>
          <pc:sldMk cId="1538809159" sldId="349"/>
        </pc:sldMkLst>
      </pc:sldChg>
      <pc:sldChg chg="del">
        <pc:chgData name="Cason Machacek" userId="5385bd7b-141b-4b15-b05d-63ccca1bd1d0" providerId="ADAL" clId="{0F352105-1505-4E45-AE56-EA1F2FCE9DAB}" dt="2024-10-11T17:53:26.480" v="85" actId="47"/>
        <pc:sldMkLst>
          <pc:docMk/>
          <pc:sldMk cId="2355014277" sldId="350"/>
        </pc:sldMkLst>
      </pc:sldChg>
      <pc:sldChg chg="del">
        <pc:chgData name="Cason Machacek" userId="5385bd7b-141b-4b15-b05d-63ccca1bd1d0" providerId="ADAL" clId="{0F352105-1505-4E45-AE56-EA1F2FCE9DAB}" dt="2024-10-11T17:53:26.514" v="86" actId="47"/>
        <pc:sldMkLst>
          <pc:docMk/>
          <pc:sldMk cId="3622235453" sldId="351"/>
        </pc:sldMkLst>
      </pc:sldChg>
      <pc:sldChg chg="del">
        <pc:chgData name="Cason Machacek" userId="5385bd7b-141b-4b15-b05d-63ccca1bd1d0" providerId="ADAL" clId="{0F352105-1505-4E45-AE56-EA1F2FCE9DAB}" dt="2024-10-11T17:53:26.543" v="87" actId="47"/>
        <pc:sldMkLst>
          <pc:docMk/>
          <pc:sldMk cId="694184916" sldId="352"/>
        </pc:sldMkLst>
      </pc:sldChg>
      <pc:sldChg chg="del">
        <pc:chgData name="Cason Machacek" userId="5385bd7b-141b-4b15-b05d-63ccca1bd1d0" providerId="ADAL" clId="{0F352105-1505-4E45-AE56-EA1F2FCE9DAB}" dt="2024-10-11T17:53:26.577" v="88" actId="47"/>
        <pc:sldMkLst>
          <pc:docMk/>
          <pc:sldMk cId="2827335614" sldId="353"/>
        </pc:sldMkLst>
      </pc:sldChg>
      <pc:sldChg chg="del">
        <pc:chgData name="Cason Machacek" userId="5385bd7b-141b-4b15-b05d-63ccca1bd1d0" providerId="ADAL" clId="{0F352105-1505-4E45-AE56-EA1F2FCE9DAB}" dt="2024-10-11T17:53:26.605" v="89" actId="47"/>
        <pc:sldMkLst>
          <pc:docMk/>
          <pc:sldMk cId="2131311233" sldId="354"/>
        </pc:sldMkLst>
      </pc:sldChg>
      <pc:sldChg chg="del">
        <pc:chgData name="Cason Machacek" userId="5385bd7b-141b-4b15-b05d-63ccca1bd1d0" providerId="ADAL" clId="{0F352105-1505-4E45-AE56-EA1F2FCE9DAB}" dt="2024-10-11T17:53:26.636" v="90" actId="47"/>
        <pc:sldMkLst>
          <pc:docMk/>
          <pc:sldMk cId="4044231697" sldId="355"/>
        </pc:sldMkLst>
      </pc:sldChg>
      <pc:sldChg chg="del">
        <pc:chgData name="Cason Machacek" userId="5385bd7b-141b-4b15-b05d-63ccca1bd1d0" providerId="ADAL" clId="{0F352105-1505-4E45-AE56-EA1F2FCE9DAB}" dt="2024-10-11T17:53:26.669" v="91" actId="47"/>
        <pc:sldMkLst>
          <pc:docMk/>
          <pc:sldMk cId="3658672963" sldId="356"/>
        </pc:sldMkLst>
      </pc:sldChg>
      <pc:sldChg chg="del">
        <pc:chgData name="Cason Machacek" userId="5385bd7b-141b-4b15-b05d-63ccca1bd1d0" providerId="ADAL" clId="{0F352105-1505-4E45-AE56-EA1F2FCE9DAB}" dt="2024-10-11T17:53:26.701" v="92" actId="47"/>
        <pc:sldMkLst>
          <pc:docMk/>
          <pc:sldMk cId="4244410452" sldId="357"/>
        </pc:sldMkLst>
      </pc:sldChg>
      <pc:sldChg chg="del">
        <pc:chgData name="Cason Machacek" userId="5385bd7b-141b-4b15-b05d-63ccca1bd1d0" providerId="ADAL" clId="{0F352105-1505-4E45-AE56-EA1F2FCE9DAB}" dt="2024-10-11T17:53:26.731" v="93" actId="47"/>
        <pc:sldMkLst>
          <pc:docMk/>
          <pc:sldMk cId="2984317726" sldId="358"/>
        </pc:sldMkLst>
      </pc:sldChg>
      <pc:sldChg chg="del">
        <pc:chgData name="Cason Machacek" userId="5385bd7b-141b-4b15-b05d-63ccca1bd1d0" providerId="ADAL" clId="{0F352105-1505-4E45-AE56-EA1F2FCE9DAB}" dt="2024-10-11T17:53:26.778" v="94" actId="47"/>
        <pc:sldMkLst>
          <pc:docMk/>
          <pc:sldMk cId="800837217" sldId="359"/>
        </pc:sldMkLst>
      </pc:sldChg>
      <pc:sldChg chg="del">
        <pc:chgData name="Cason Machacek" userId="5385bd7b-141b-4b15-b05d-63ccca1bd1d0" providerId="ADAL" clId="{0F352105-1505-4E45-AE56-EA1F2FCE9DAB}" dt="2024-10-11T17:53:26.814" v="95" actId="47"/>
        <pc:sldMkLst>
          <pc:docMk/>
          <pc:sldMk cId="2046074895" sldId="360"/>
        </pc:sldMkLst>
      </pc:sldChg>
      <pc:sldChg chg="del">
        <pc:chgData name="Cason Machacek" userId="5385bd7b-141b-4b15-b05d-63ccca1bd1d0" providerId="ADAL" clId="{0F352105-1505-4E45-AE56-EA1F2FCE9DAB}" dt="2024-10-11T17:53:26.841" v="96" actId="47"/>
        <pc:sldMkLst>
          <pc:docMk/>
          <pc:sldMk cId="2946696662" sldId="361"/>
        </pc:sldMkLst>
      </pc:sldChg>
      <pc:sldChg chg="del">
        <pc:chgData name="Cason Machacek" userId="5385bd7b-141b-4b15-b05d-63ccca1bd1d0" providerId="ADAL" clId="{0F352105-1505-4E45-AE56-EA1F2FCE9DAB}" dt="2024-10-11T17:53:26.869" v="97" actId="47"/>
        <pc:sldMkLst>
          <pc:docMk/>
          <pc:sldMk cId="1356267959" sldId="362"/>
        </pc:sldMkLst>
      </pc:sldChg>
      <pc:sldChg chg="del">
        <pc:chgData name="Cason Machacek" userId="5385bd7b-141b-4b15-b05d-63ccca1bd1d0" providerId="ADAL" clId="{0F352105-1505-4E45-AE56-EA1F2FCE9DAB}" dt="2024-10-11T17:53:26.891" v="98" actId="47"/>
        <pc:sldMkLst>
          <pc:docMk/>
          <pc:sldMk cId="3818293016" sldId="363"/>
        </pc:sldMkLst>
      </pc:sldChg>
      <pc:sldChg chg="del">
        <pc:chgData name="Cason Machacek" userId="5385bd7b-141b-4b15-b05d-63ccca1bd1d0" providerId="ADAL" clId="{0F352105-1505-4E45-AE56-EA1F2FCE9DAB}" dt="2024-10-11T17:53:26.936" v="99" actId="47"/>
        <pc:sldMkLst>
          <pc:docMk/>
          <pc:sldMk cId="694882098" sldId="364"/>
        </pc:sldMkLst>
      </pc:sldChg>
      <pc:sldChg chg="del">
        <pc:chgData name="Cason Machacek" userId="5385bd7b-141b-4b15-b05d-63ccca1bd1d0" providerId="ADAL" clId="{0F352105-1505-4E45-AE56-EA1F2FCE9DAB}" dt="2024-10-11T17:53:26.971" v="100" actId="47"/>
        <pc:sldMkLst>
          <pc:docMk/>
          <pc:sldMk cId="3996837899" sldId="365"/>
        </pc:sldMkLst>
      </pc:sldChg>
      <pc:sldChg chg="del">
        <pc:chgData name="Cason Machacek" userId="5385bd7b-141b-4b15-b05d-63ccca1bd1d0" providerId="ADAL" clId="{0F352105-1505-4E45-AE56-EA1F2FCE9DAB}" dt="2024-10-11T17:53:26.999" v="101" actId="47"/>
        <pc:sldMkLst>
          <pc:docMk/>
          <pc:sldMk cId="4156798389" sldId="366"/>
        </pc:sldMkLst>
      </pc:sldChg>
      <pc:sldChg chg="del">
        <pc:chgData name="Cason Machacek" userId="5385bd7b-141b-4b15-b05d-63ccca1bd1d0" providerId="ADAL" clId="{0F352105-1505-4E45-AE56-EA1F2FCE9DAB}" dt="2024-10-11T17:53:27.030" v="102" actId="47"/>
        <pc:sldMkLst>
          <pc:docMk/>
          <pc:sldMk cId="3713806911" sldId="367"/>
        </pc:sldMkLst>
      </pc:sldChg>
      <pc:sldChg chg="del">
        <pc:chgData name="Cason Machacek" userId="5385bd7b-141b-4b15-b05d-63ccca1bd1d0" providerId="ADAL" clId="{0F352105-1505-4E45-AE56-EA1F2FCE9DAB}" dt="2024-10-11T17:53:27.062" v="103" actId="47"/>
        <pc:sldMkLst>
          <pc:docMk/>
          <pc:sldMk cId="297082793" sldId="368"/>
        </pc:sldMkLst>
      </pc:sldChg>
      <pc:sldChg chg="del">
        <pc:chgData name="Cason Machacek" userId="5385bd7b-141b-4b15-b05d-63ccca1bd1d0" providerId="ADAL" clId="{0F352105-1505-4E45-AE56-EA1F2FCE9DAB}" dt="2024-10-11T17:53:27.102" v="104" actId="47"/>
        <pc:sldMkLst>
          <pc:docMk/>
          <pc:sldMk cId="1063131020" sldId="369"/>
        </pc:sldMkLst>
      </pc:sldChg>
      <pc:sldChg chg="del">
        <pc:chgData name="Cason Machacek" userId="5385bd7b-141b-4b15-b05d-63ccca1bd1d0" providerId="ADAL" clId="{0F352105-1505-4E45-AE56-EA1F2FCE9DAB}" dt="2024-10-11T17:53:27.133" v="105" actId="47"/>
        <pc:sldMkLst>
          <pc:docMk/>
          <pc:sldMk cId="984268403" sldId="370"/>
        </pc:sldMkLst>
      </pc:sldChg>
      <pc:sldChg chg="del">
        <pc:chgData name="Cason Machacek" userId="5385bd7b-141b-4b15-b05d-63ccca1bd1d0" providerId="ADAL" clId="{0F352105-1505-4E45-AE56-EA1F2FCE9DAB}" dt="2024-10-11T17:53:27.156" v="106" actId="47"/>
        <pc:sldMkLst>
          <pc:docMk/>
          <pc:sldMk cId="4224448074" sldId="371"/>
        </pc:sldMkLst>
      </pc:sldChg>
      <pc:sldChg chg="del">
        <pc:chgData name="Cason Machacek" userId="5385bd7b-141b-4b15-b05d-63ccca1bd1d0" providerId="ADAL" clId="{0F352105-1505-4E45-AE56-EA1F2FCE9DAB}" dt="2024-10-11T17:53:27.187" v="107" actId="47"/>
        <pc:sldMkLst>
          <pc:docMk/>
          <pc:sldMk cId="3489885641" sldId="372"/>
        </pc:sldMkLst>
      </pc:sldChg>
      <pc:sldChg chg="del">
        <pc:chgData name="Cason Machacek" userId="5385bd7b-141b-4b15-b05d-63ccca1bd1d0" providerId="ADAL" clId="{0F352105-1505-4E45-AE56-EA1F2FCE9DAB}" dt="2024-10-11T17:53:27.230" v="108" actId="47"/>
        <pc:sldMkLst>
          <pc:docMk/>
          <pc:sldMk cId="2101806647" sldId="373"/>
        </pc:sldMkLst>
      </pc:sldChg>
      <pc:sldChg chg="del">
        <pc:chgData name="Cason Machacek" userId="5385bd7b-141b-4b15-b05d-63ccca1bd1d0" providerId="ADAL" clId="{0F352105-1505-4E45-AE56-EA1F2FCE9DAB}" dt="2024-10-11T17:53:27.260" v="109" actId="47"/>
        <pc:sldMkLst>
          <pc:docMk/>
          <pc:sldMk cId="392854060" sldId="374"/>
        </pc:sldMkLst>
      </pc:sldChg>
      <pc:sldChg chg="del">
        <pc:chgData name="Cason Machacek" userId="5385bd7b-141b-4b15-b05d-63ccca1bd1d0" providerId="ADAL" clId="{0F352105-1505-4E45-AE56-EA1F2FCE9DAB}" dt="2024-10-11T17:53:27.298" v="110" actId="47"/>
        <pc:sldMkLst>
          <pc:docMk/>
          <pc:sldMk cId="926438117" sldId="375"/>
        </pc:sldMkLst>
      </pc:sldChg>
      <pc:sldChg chg="del">
        <pc:chgData name="Cason Machacek" userId="5385bd7b-141b-4b15-b05d-63ccca1bd1d0" providerId="ADAL" clId="{0F352105-1505-4E45-AE56-EA1F2FCE9DAB}" dt="2024-10-11T17:53:27.326" v="111" actId="47"/>
        <pc:sldMkLst>
          <pc:docMk/>
          <pc:sldMk cId="1203536446" sldId="376"/>
        </pc:sldMkLst>
      </pc:sldChg>
      <pc:sldChg chg="del">
        <pc:chgData name="Cason Machacek" userId="5385bd7b-141b-4b15-b05d-63ccca1bd1d0" providerId="ADAL" clId="{0F352105-1505-4E45-AE56-EA1F2FCE9DAB}" dt="2024-10-11T17:53:27.357" v="112" actId="47"/>
        <pc:sldMkLst>
          <pc:docMk/>
          <pc:sldMk cId="263908165" sldId="377"/>
        </pc:sldMkLst>
      </pc:sldChg>
      <pc:sldChg chg="del">
        <pc:chgData name="Cason Machacek" userId="5385bd7b-141b-4b15-b05d-63ccca1bd1d0" providerId="ADAL" clId="{0F352105-1505-4E45-AE56-EA1F2FCE9DAB}" dt="2024-10-11T17:53:27.394" v="113" actId="47"/>
        <pc:sldMkLst>
          <pc:docMk/>
          <pc:sldMk cId="900511384" sldId="378"/>
        </pc:sldMkLst>
      </pc:sldChg>
      <pc:sldChg chg="del">
        <pc:chgData name="Cason Machacek" userId="5385bd7b-141b-4b15-b05d-63ccca1bd1d0" providerId="ADAL" clId="{0F352105-1505-4E45-AE56-EA1F2FCE9DAB}" dt="2024-10-11T17:53:27.415" v="114" actId="47"/>
        <pc:sldMkLst>
          <pc:docMk/>
          <pc:sldMk cId="2362159220" sldId="379"/>
        </pc:sldMkLst>
      </pc:sldChg>
      <pc:sldChg chg="del">
        <pc:chgData name="Cason Machacek" userId="5385bd7b-141b-4b15-b05d-63ccca1bd1d0" providerId="ADAL" clId="{0F352105-1505-4E45-AE56-EA1F2FCE9DAB}" dt="2024-10-11T17:53:27.459" v="115" actId="47"/>
        <pc:sldMkLst>
          <pc:docMk/>
          <pc:sldMk cId="2081408052" sldId="380"/>
        </pc:sldMkLst>
      </pc:sldChg>
      <pc:sldChg chg="del">
        <pc:chgData name="Cason Machacek" userId="5385bd7b-141b-4b15-b05d-63ccca1bd1d0" providerId="ADAL" clId="{0F352105-1505-4E45-AE56-EA1F2FCE9DAB}" dt="2024-10-11T17:53:27.495" v="116" actId="47"/>
        <pc:sldMkLst>
          <pc:docMk/>
          <pc:sldMk cId="2638419861" sldId="381"/>
        </pc:sldMkLst>
      </pc:sldChg>
      <pc:sldChg chg="del">
        <pc:chgData name="Cason Machacek" userId="5385bd7b-141b-4b15-b05d-63ccca1bd1d0" providerId="ADAL" clId="{0F352105-1505-4E45-AE56-EA1F2FCE9DAB}" dt="2024-10-11T17:53:27.520" v="117" actId="47"/>
        <pc:sldMkLst>
          <pc:docMk/>
          <pc:sldMk cId="3813357681" sldId="382"/>
        </pc:sldMkLst>
      </pc:sldChg>
      <pc:sldChg chg="del">
        <pc:chgData name="Cason Machacek" userId="5385bd7b-141b-4b15-b05d-63ccca1bd1d0" providerId="ADAL" clId="{0F352105-1505-4E45-AE56-EA1F2FCE9DAB}" dt="2024-10-11T17:53:27.553" v="118" actId="47"/>
        <pc:sldMkLst>
          <pc:docMk/>
          <pc:sldMk cId="199038806" sldId="383"/>
        </pc:sldMkLst>
      </pc:sldChg>
      <pc:sldChg chg="del">
        <pc:chgData name="Cason Machacek" userId="5385bd7b-141b-4b15-b05d-63ccca1bd1d0" providerId="ADAL" clId="{0F352105-1505-4E45-AE56-EA1F2FCE9DAB}" dt="2024-10-11T17:53:27.584" v="119" actId="47"/>
        <pc:sldMkLst>
          <pc:docMk/>
          <pc:sldMk cId="3474044299" sldId="384"/>
        </pc:sldMkLst>
      </pc:sldChg>
      <pc:sldChg chg="del">
        <pc:chgData name="Cason Machacek" userId="5385bd7b-141b-4b15-b05d-63ccca1bd1d0" providerId="ADAL" clId="{0F352105-1505-4E45-AE56-EA1F2FCE9DAB}" dt="2024-10-11T17:53:27.615" v="120" actId="47"/>
        <pc:sldMkLst>
          <pc:docMk/>
          <pc:sldMk cId="179117816" sldId="385"/>
        </pc:sldMkLst>
      </pc:sldChg>
      <pc:sldChg chg="del">
        <pc:chgData name="Cason Machacek" userId="5385bd7b-141b-4b15-b05d-63ccca1bd1d0" providerId="ADAL" clId="{0F352105-1505-4E45-AE56-EA1F2FCE9DAB}" dt="2024-10-11T17:53:27.647" v="121" actId="47"/>
        <pc:sldMkLst>
          <pc:docMk/>
          <pc:sldMk cId="2529597436" sldId="386"/>
        </pc:sldMkLst>
      </pc:sldChg>
      <pc:sldChg chg="del">
        <pc:chgData name="Cason Machacek" userId="5385bd7b-141b-4b15-b05d-63ccca1bd1d0" providerId="ADAL" clId="{0F352105-1505-4E45-AE56-EA1F2FCE9DAB}" dt="2024-10-11T17:53:27.678" v="122" actId="47"/>
        <pc:sldMkLst>
          <pc:docMk/>
          <pc:sldMk cId="1618926797" sldId="387"/>
        </pc:sldMkLst>
      </pc:sldChg>
      <pc:sldChg chg="del">
        <pc:chgData name="Cason Machacek" userId="5385bd7b-141b-4b15-b05d-63ccca1bd1d0" providerId="ADAL" clId="{0F352105-1505-4E45-AE56-EA1F2FCE9DAB}" dt="2024-10-11T17:53:27.710" v="123" actId="47"/>
        <pc:sldMkLst>
          <pc:docMk/>
          <pc:sldMk cId="1992715444" sldId="388"/>
        </pc:sldMkLst>
      </pc:sldChg>
      <pc:sldChg chg="del">
        <pc:chgData name="Cason Machacek" userId="5385bd7b-141b-4b15-b05d-63ccca1bd1d0" providerId="ADAL" clId="{0F352105-1505-4E45-AE56-EA1F2FCE9DAB}" dt="2024-10-11T17:53:27.744" v="124" actId="47"/>
        <pc:sldMkLst>
          <pc:docMk/>
          <pc:sldMk cId="561509780" sldId="389"/>
        </pc:sldMkLst>
      </pc:sldChg>
      <pc:sldChg chg="del">
        <pc:chgData name="Cason Machacek" userId="5385bd7b-141b-4b15-b05d-63ccca1bd1d0" providerId="ADAL" clId="{0F352105-1505-4E45-AE56-EA1F2FCE9DAB}" dt="2024-10-11T17:53:27.775" v="125" actId="47"/>
        <pc:sldMkLst>
          <pc:docMk/>
          <pc:sldMk cId="1811995984" sldId="390"/>
        </pc:sldMkLst>
      </pc:sldChg>
      <pc:sldChg chg="del">
        <pc:chgData name="Cason Machacek" userId="5385bd7b-141b-4b15-b05d-63ccca1bd1d0" providerId="ADAL" clId="{0F352105-1505-4E45-AE56-EA1F2FCE9DAB}" dt="2024-10-11T17:53:27.808" v="126" actId="47"/>
        <pc:sldMkLst>
          <pc:docMk/>
          <pc:sldMk cId="978560884" sldId="391"/>
        </pc:sldMkLst>
      </pc:sldChg>
      <pc:sldChg chg="del">
        <pc:chgData name="Cason Machacek" userId="5385bd7b-141b-4b15-b05d-63ccca1bd1d0" providerId="ADAL" clId="{0F352105-1505-4E45-AE56-EA1F2FCE9DAB}" dt="2024-10-11T17:53:27.852" v="127" actId="47"/>
        <pc:sldMkLst>
          <pc:docMk/>
          <pc:sldMk cId="2874244633" sldId="392"/>
        </pc:sldMkLst>
      </pc:sldChg>
      <pc:sldChg chg="del">
        <pc:chgData name="Cason Machacek" userId="5385bd7b-141b-4b15-b05d-63ccca1bd1d0" providerId="ADAL" clId="{0F352105-1505-4E45-AE56-EA1F2FCE9DAB}" dt="2024-10-11T17:53:27.868" v="128" actId="47"/>
        <pc:sldMkLst>
          <pc:docMk/>
          <pc:sldMk cId="1701013682" sldId="393"/>
        </pc:sldMkLst>
      </pc:sldChg>
      <pc:sldChg chg="del">
        <pc:chgData name="Cason Machacek" userId="5385bd7b-141b-4b15-b05d-63ccca1bd1d0" providerId="ADAL" clId="{0F352105-1505-4E45-AE56-EA1F2FCE9DAB}" dt="2024-10-11T17:53:27.900" v="129" actId="47"/>
        <pc:sldMkLst>
          <pc:docMk/>
          <pc:sldMk cId="3269314499" sldId="394"/>
        </pc:sldMkLst>
      </pc:sldChg>
      <pc:sldChg chg="del">
        <pc:chgData name="Cason Machacek" userId="5385bd7b-141b-4b15-b05d-63ccca1bd1d0" providerId="ADAL" clId="{0F352105-1505-4E45-AE56-EA1F2FCE9DAB}" dt="2024-10-11T17:53:27.931" v="130" actId="47"/>
        <pc:sldMkLst>
          <pc:docMk/>
          <pc:sldMk cId="3647517606" sldId="395"/>
        </pc:sldMkLst>
      </pc:sldChg>
      <pc:sldChg chg="del">
        <pc:chgData name="Cason Machacek" userId="5385bd7b-141b-4b15-b05d-63ccca1bd1d0" providerId="ADAL" clId="{0F352105-1505-4E45-AE56-EA1F2FCE9DAB}" dt="2024-10-11T17:53:27.963" v="131" actId="47"/>
        <pc:sldMkLst>
          <pc:docMk/>
          <pc:sldMk cId="2984760304" sldId="396"/>
        </pc:sldMkLst>
      </pc:sldChg>
      <pc:sldChg chg="del">
        <pc:chgData name="Cason Machacek" userId="5385bd7b-141b-4b15-b05d-63ccca1bd1d0" providerId="ADAL" clId="{0F352105-1505-4E45-AE56-EA1F2FCE9DAB}" dt="2024-10-11T17:53:28.009" v="132" actId="47"/>
        <pc:sldMkLst>
          <pc:docMk/>
          <pc:sldMk cId="4284365348" sldId="397"/>
        </pc:sldMkLst>
      </pc:sldChg>
      <pc:sldChg chg="del">
        <pc:chgData name="Cason Machacek" userId="5385bd7b-141b-4b15-b05d-63ccca1bd1d0" providerId="ADAL" clId="{0F352105-1505-4E45-AE56-EA1F2FCE9DAB}" dt="2024-10-11T17:53:28.041" v="133" actId="47"/>
        <pc:sldMkLst>
          <pc:docMk/>
          <pc:sldMk cId="3818008674" sldId="398"/>
        </pc:sldMkLst>
      </pc:sldChg>
      <pc:sldChg chg="del">
        <pc:chgData name="Cason Machacek" userId="5385bd7b-141b-4b15-b05d-63ccca1bd1d0" providerId="ADAL" clId="{0F352105-1505-4E45-AE56-EA1F2FCE9DAB}" dt="2024-10-11T17:53:28.072" v="134" actId="47"/>
        <pc:sldMkLst>
          <pc:docMk/>
          <pc:sldMk cId="1654777118" sldId="399"/>
        </pc:sldMkLst>
      </pc:sldChg>
      <pc:sldChg chg="del">
        <pc:chgData name="Cason Machacek" userId="5385bd7b-141b-4b15-b05d-63ccca1bd1d0" providerId="ADAL" clId="{0F352105-1505-4E45-AE56-EA1F2FCE9DAB}" dt="2024-10-11T17:53:28.109" v="135" actId="47"/>
        <pc:sldMkLst>
          <pc:docMk/>
          <pc:sldMk cId="2168122974" sldId="400"/>
        </pc:sldMkLst>
      </pc:sldChg>
      <pc:sldChg chg="del">
        <pc:chgData name="Cason Machacek" userId="5385bd7b-141b-4b15-b05d-63ccca1bd1d0" providerId="ADAL" clId="{0F352105-1505-4E45-AE56-EA1F2FCE9DAB}" dt="2024-10-11T17:53:28.136" v="136" actId="47"/>
        <pc:sldMkLst>
          <pc:docMk/>
          <pc:sldMk cId="2320140807" sldId="401"/>
        </pc:sldMkLst>
      </pc:sldChg>
      <pc:sldChg chg="del">
        <pc:chgData name="Cason Machacek" userId="5385bd7b-141b-4b15-b05d-63ccca1bd1d0" providerId="ADAL" clId="{0F352105-1505-4E45-AE56-EA1F2FCE9DAB}" dt="2024-10-11T17:53:28.168" v="137" actId="47"/>
        <pc:sldMkLst>
          <pc:docMk/>
          <pc:sldMk cId="145590083" sldId="402"/>
        </pc:sldMkLst>
      </pc:sldChg>
      <pc:sldChg chg="del">
        <pc:chgData name="Cason Machacek" userId="5385bd7b-141b-4b15-b05d-63ccca1bd1d0" providerId="ADAL" clId="{0F352105-1505-4E45-AE56-EA1F2FCE9DAB}" dt="2024-10-11T17:53:28.200" v="138" actId="47"/>
        <pc:sldMkLst>
          <pc:docMk/>
          <pc:sldMk cId="2216793746" sldId="403"/>
        </pc:sldMkLst>
      </pc:sldChg>
      <pc:sldChg chg="del">
        <pc:chgData name="Cason Machacek" userId="5385bd7b-141b-4b15-b05d-63ccca1bd1d0" providerId="ADAL" clId="{0F352105-1505-4E45-AE56-EA1F2FCE9DAB}" dt="2024-10-11T17:53:28.231" v="139" actId="47"/>
        <pc:sldMkLst>
          <pc:docMk/>
          <pc:sldMk cId="3551990839" sldId="404"/>
        </pc:sldMkLst>
      </pc:sldChg>
      <pc:sldChg chg="del">
        <pc:chgData name="Cason Machacek" userId="5385bd7b-141b-4b15-b05d-63ccca1bd1d0" providerId="ADAL" clId="{0F352105-1505-4E45-AE56-EA1F2FCE9DAB}" dt="2024-10-11T17:53:28.279" v="140" actId="47"/>
        <pc:sldMkLst>
          <pc:docMk/>
          <pc:sldMk cId="431575633" sldId="405"/>
        </pc:sldMkLst>
      </pc:sldChg>
      <pc:sldChg chg="del">
        <pc:chgData name="Cason Machacek" userId="5385bd7b-141b-4b15-b05d-63ccca1bd1d0" providerId="ADAL" clId="{0F352105-1505-4E45-AE56-EA1F2FCE9DAB}" dt="2024-10-11T17:53:28.312" v="141" actId="47"/>
        <pc:sldMkLst>
          <pc:docMk/>
          <pc:sldMk cId="3154777285" sldId="406"/>
        </pc:sldMkLst>
      </pc:sldChg>
      <pc:sldChg chg="del">
        <pc:chgData name="Cason Machacek" userId="5385bd7b-141b-4b15-b05d-63ccca1bd1d0" providerId="ADAL" clId="{0F352105-1505-4E45-AE56-EA1F2FCE9DAB}" dt="2024-10-11T17:53:28.351" v="142" actId="47"/>
        <pc:sldMkLst>
          <pc:docMk/>
          <pc:sldMk cId="1577486042" sldId="407"/>
        </pc:sldMkLst>
      </pc:sldChg>
      <pc:sldChg chg="del">
        <pc:chgData name="Cason Machacek" userId="5385bd7b-141b-4b15-b05d-63ccca1bd1d0" providerId="ADAL" clId="{0F352105-1505-4E45-AE56-EA1F2FCE9DAB}" dt="2024-10-11T17:53:28.373" v="143" actId="47"/>
        <pc:sldMkLst>
          <pc:docMk/>
          <pc:sldMk cId="2506224573" sldId="408"/>
        </pc:sldMkLst>
      </pc:sldChg>
      <pc:sldChg chg="del">
        <pc:chgData name="Cason Machacek" userId="5385bd7b-141b-4b15-b05d-63ccca1bd1d0" providerId="ADAL" clId="{0F352105-1505-4E45-AE56-EA1F2FCE9DAB}" dt="2024-10-11T17:53:28.390" v="144" actId="47"/>
        <pc:sldMkLst>
          <pc:docMk/>
          <pc:sldMk cId="674080674" sldId="409"/>
        </pc:sldMkLst>
      </pc:sldChg>
      <pc:sldChg chg="del">
        <pc:chgData name="Cason Machacek" userId="5385bd7b-141b-4b15-b05d-63ccca1bd1d0" providerId="ADAL" clId="{0F352105-1505-4E45-AE56-EA1F2FCE9DAB}" dt="2024-10-11T17:53:28.436" v="145" actId="47"/>
        <pc:sldMkLst>
          <pc:docMk/>
          <pc:sldMk cId="2976603753" sldId="410"/>
        </pc:sldMkLst>
      </pc:sldChg>
      <pc:sldChg chg="del">
        <pc:chgData name="Cason Machacek" userId="5385bd7b-141b-4b15-b05d-63ccca1bd1d0" providerId="ADAL" clId="{0F352105-1505-4E45-AE56-EA1F2FCE9DAB}" dt="2024-10-11T17:53:28.468" v="146" actId="47"/>
        <pc:sldMkLst>
          <pc:docMk/>
          <pc:sldMk cId="2122014737" sldId="411"/>
        </pc:sldMkLst>
      </pc:sldChg>
      <pc:sldChg chg="del">
        <pc:chgData name="Cason Machacek" userId="5385bd7b-141b-4b15-b05d-63ccca1bd1d0" providerId="ADAL" clId="{0F352105-1505-4E45-AE56-EA1F2FCE9DAB}" dt="2024-10-11T17:53:28.500" v="147" actId="47"/>
        <pc:sldMkLst>
          <pc:docMk/>
          <pc:sldMk cId="1385977902" sldId="412"/>
        </pc:sldMkLst>
      </pc:sldChg>
      <pc:sldChg chg="del">
        <pc:chgData name="Cason Machacek" userId="5385bd7b-141b-4b15-b05d-63ccca1bd1d0" providerId="ADAL" clId="{0F352105-1505-4E45-AE56-EA1F2FCE9DAB}" dt="2024-10-11T17:53:28.532" v="148" actId="47"/>
        <pc:sldMkLst>
          <pc:docMk/>
          <pc:sldMk cId="2829838843" sldId="413"/>
        </pc:sldMkLst>
      </pc:sldChg>
      <pc:sldChg chg="del">
        <pc:chgData name="Cason Machacek" userId="5385bd7b-141b-4b15-b05d-63ccca1bd1d0" providerId="ADAL" clId="{0F352105-1505-4E45-AE56-EA1F2FCE9DAB}" dt="2024-10-11T17:53:28.581" v="149" actId="47"/>
        <pc:sldMkLst>
          <pc:docMk/>
          <pc:sldMk cId="645262117" sldId="414"/>
        </pc:sldMkLst>
      </pc:sldChg>
      <pc:sldChg chg="del">
        <pc:chgData name="Cason Machacek" userId="5385bd7b-141b-4b15-b05d-63ccca1bd1d0" providerId="ADAL" clId="{0F352105-1505-4E45-AE56-EA1F2FCE9DAB}" dt="2024-10-11T17:53:28.595" v="150" actId="47"/>
        <pc:sldMkLst>
          <pc:docMk/>
          <pc:sldMk cId="841968556" sldId="415"/>
        </pc:sldMkLst>
      </pc:sldChg>
      <pc:sldChg chg="del">
        <pc:chgData name="Cason Machacek" userId="5385bd7b-141b-4b15-b05d-63ccca1bd1d0" providerId="ADAL" clId="{0F352105-1505-4E45-AE56-EA1F2FCE9DAB}" dt="2024-10-11T17:53:28.635" v="151" actId="47"/>
        <pc:sldMkLst>
          <pc:docMk/>
          <pc:sldMk cId="1143101457" sldId="416"/>
        </pc:sldMkLst>
      </pc:sldChg>
      <pc:sldChg chg="del">
        <pc:chgData name="Cason Machacek" userId="5385bd7b-141b-4b15-b05d-63ccca1bd1d0" providerId="ADAL" clId="{0F352105-1505-4E45-AE56-EA1F2FCE9DAB}" dt="2024-10-11T17:53:28.668" v="152" actId="47"/>
        <pc:sldMkLst>
          <pc:docMk/>
          <pc:sldMk cId="2031460978" sldId="417"/>
        </pc:sldMkLst>
      </pc:sldChg>
      <pc:sldChg chg="del">
        <pc:chgData name="Cason Machacek" userId="5385bd7b-141b-4b15-b05d-63ccca1bd1d0" providerId="ADAL" clId="{0F352105-1505-4E45-AE56-EA1F2FCE9DAB}" dt="2024-10-11T17:53:28.689" v="153" actId="47"/>
        <pc:sldMkLst>
          <pc:docMk/>
          <pc:sldMk cId="220772872" sldId="418"/>
        </pc:sldMkLst>
      </pc:sldChg>
      <pc:sldChg chg="del">
        <pc:chgData name="Cason Machacek" userId="5385bd7b-141b-4b15-b05d-63ccca1bd1d0" providerId="ADAL" clId="{0F352105-1505-4E45-AE56-EA1F2FCE9DAB}" dt="2024-10-11T17:53:28.732" v="154" actId="47"/>
        <pc:sldMkLst>
          <pc:docMk/>
          <pc:sldMk cId="290251218" sldId="419"/>
        </pc:sldMkLst>
      </pc:sldChg>
      <pc:sldChg chg="del">
        <pc:chgData name="Cason Machacek" userId="5385bd7b-141b-4b15-b05d-63ccca1bd1d0" providerId="ADAL" clId="{0F352105-1505-4E45-AE56-EA1F2FCE9DAB}" dt="2024-10-11T17:53:28.768" v="155" actId="47"/>
        <pc:sldMkLst>
          <pc:docMk/>
          <pc:sldMk cId="1637924744" sldId="420"/>
        </pc:sldMkLst>
      </pc:sldChg>
      <pc:sldChg chg="del">
        <pc:chgData name="Cason Machacek" userId="5385bd7b-141b-4b15-b05d-63ccca1bd1d0" providerId="ADAL" clId="{0F352105-1505-4E45-AE56-EA1F2FCE9DAB}" dt="2024-10-11T17:53:28.803" v="156" actId="47"/>
        <pc:sldMkLst>
          <pc:docMk/>
          <pc:sldMk cId="1427563779" sldId="421"/>
        </pc:sldMkLst>
      </pc:sldChg>
      <pc:sldChg chg="del">
        <pc:chgData name="Cason Machacek" userId="5385bd7b-141b-4b15-b05d-63ccca1bd1d0" providerId="ADAL" clId="{0F352105-1505-4E45-AE56-EA1F2FCE9DAB}" dt="2024-10-11T17:53:28.831" v="157" actId="47"/>
        <pc:sldMkLst>
          <pc:docMk/>
          <pc:sldMk cId="78734151" sldId="422"/>
        </pc:sldMkLst>
      </pc:sldChg>
      <pc:sldChg chg="del">
        <pc:chgData name="Cason Machacek" userId="5385bd7b-141b-4b15-b05d-63ccca1bd1d0" providerId="ADAL" clId="{0F352105-1505-4E45-AE56-EA1F2FCE9DAB}" dt="2024-10-11T17:53:28.866" v="158" actId="47"/>
        <pc:sldMkLst>
          <pc:docMk/>
          <pc:sldMk cId="2954406791" sldId="423"/>
        </pc:sldMkLst>
      </pc:sldChg>
      <pc:sldChg chg="del">
        <pc:chgData name="Cason Machacek" userId="5385bd7b-141b-4b15-b05d-63ccca1bd1d0" providerId="ADAL" clId="{0F352105-1505-4E45-AE56-EA1F2FCE9DAB}" dt="2024-10-11T17:53:28.899" v="159" actId="47"/>
        <pc:sldMkLst>
          <pc:docMk/>
          <pc:sldMk cId="1784043344" sldId="424"/>
        </pc:sldMkLst>
      </pc:sldChg>
      <pc:sldChg chg="del">
        <pc:chgData name="Cason Machacek" userId="5385bd7b-141b-4b15-b05d-63ccca1bd1d0" providerId="ADAL" clId="{0F352105-1505-4E45-AE56-EA1F2FCE9DAB}" dt="2024-10-11T17:53:28.939" v="160" actId="47"/>
        <pc:sldMkLst>
          <pc:docMk/>
          <pc:sldMk cId="370191377" sldId="425"/>
        </pc:sldMkLst>
      </pc:sldChg>
      <pc:sldChg chg="del">
        <pc:chgData name="Cason Machacek" userId="5385bd7b-141b-4b15-b05d-63ccca1bd1d0" providerId="ADAL" clId="{0F352105-1505-4E45-AE56-EA1F2FCE9DAB}" dt="2024-10-11T17:53:28.962" v="161" actId="47"/>
        <pc:sldMkLst>
          <pc:docMk/>
          <pc:sldMk cId="3796947346" sldId="426"/>
        </pc:sldMkLst>
      </pc:sldChg>
      <pc:sldChg chg="del">
        <pc:chgData name="Cason Machacek" userId="5385bd7b-141b-4b15-b05d-63ccca1bd1d0" providerId="ADAL" clId="{0F352105-1505-4E45-AE56-EA1F2FCE9DAB}" dt="2024-10-11T17:53:28.987" v="162" actId="47"/>
        <pc:sldMkLst>
          <pc:docMk/>
          <pc:sldMk cId="3583342172" sldId="427"/>
        </pc:sldMkLst>
      </pc:sldChg>
      <pc:sldChg chg="del">
        <pc:chgData name="Cason Machacek" userId="5385bd7b-141b-4b15-b05d-63ccca1bd1d0" providerId="ADAL" clId="{0F352105-1505-4E45-AE56-EA1F2FCE9DAB}" dt="2024-10-11T17:53:29.032" v="163" actId="47"/>
        <pc:sldMkLst>
          <pc:docMk/>
          <pc:sldMk cId="1929804535" sldId="428"/>
        </pc:sldMkLst>
      </pc:sldChg>
      <pc:sldChg chg="del">
        <pc:chgData name="Cason Machacek" userId="5385bd7b-141b-4b15-b05d-63ccca1bd1d0" providerId="ADAL" clId="{0F352105-1505-4E45-AE56-EA1F2FCE9DAB}" dt="2024-10-11T17:53:29.051" v="164" actId="47"/>
        <pc:sldMkLst>
          <pc:docMk/>
          <pc:sldMk cId="2477010794" sldId="429"/>
        </pc:sldMkLst>
      </pc:sldChg>
      <pc:sldChg chg="del">
        <pc:chgData name="Cason Machacek" userId="5385bd7b-141b-4b15-b05d-63ccca1bd1d0" providerId="ADAL" clId="{0F352105-1505-4E45-AE56-EA1F2FCE9DAB}" dt="2024-10-11T17:53:29.098" v="165" actId="47"/>
        <pc:sldMkLst>
          <pc:docMk/>
          <pc:sldMk cId="1642255251" sldId="430"/>
        </pc:sldMkLst>
      </pc:sldChg>
      <pc:sldChg chg="del">
        <pc:chgData name="Cason Machacek" userId="5385bd7b-141b-4b15-b05d-63ccca1bd1d0" providerId="ADAL" clId="{0F352105-1505-4E45-AE56-EA1F2FCE9DAB}" dt="2024-10-11T17:53:29.130" v="166" actId="47"/>
        <pc:sldMkLst>
          <pc:docMk/>
          <pc:sldMk cId="2546107708" sldId="431"/>
        </pc:sldMkLst>
      </pc:sldChg>
      <pc:sldChg chg="del">
        <pc:chgData name="Cason Machacek" userId="5385bd7b-141b-4b15-b05d-63ccca1bd1d0" providerId="ADAL" clId="{0F352105-1505-4E45-AE56-EA1F2FCE9DAB}" dt="2024-10-11T17:53:29.146" v="167" actId="47"/>
        <pc:sldMkLst>
          <pc:docMk/>
          <pc:sldMk cId="1432391077" sldId="432"/>
        </pc:sldMkLst>
      </pc:sldChg>
      <pc:sldChg chg="del">
        <pc:chgData name="Cason Machacek" userId="5385bd7b-141b-4b15-b05d-63ccca1bd1d0" providerId="ADAL" clId="{0F352105-1505-4E45-AE56-EA1F2FCE9DAB}" dt="2024-10-11T17:54:10.889" v="640" actId="47"/>
        <pc:sldMkLst>
          <pc:docMk/>
          <pc:sldMk cId="373302361" sldId="433"/>
        </pc:sldMkLst>
      </pc:sldChg>
      <pc:sldChg chg="del">
        <pc:chgData name="Cason Machacek" userId="5385bd7b-141b-4b15-b05d-63ccca1bd1d0" providerId="ADAL" clId="{0F352105-1505-4E45-AE56-EA1F2FCE9DAB}" dt="2024-10-11T17:54:12.126" v="641" actId="47"/>
        <pc:sldMkLst>
          <pc:docMk/>
          <pc:sldMk cId="339638362" sldId="434"/>
        </pc:sldMkLst>
      </pc:sldChg>
      <pc:sldChg chg="del">
        <pc:chgData name="Cason Machacek" userId="5385bd7b-141b-4b15-b05d-63ccca1bd1d0" providerId="ADAL" clId="{0F352105-1505-4E45-AE56-EA1F2FCE9DAB}" dt="2024-10-11T17:54:13.466" v="642" actId="47"/>
        <pc:sldMkLst>
          <pc:docMk/>
          <pc:sldMk cId="1367973479" sldId="435"/>
        </pc:sldMkLst>
      </pc:sldChg>
      <pc:sldChg chg="del">
        <pc:chgData name="Cason Machacek" userId="5385bd7b-141b-4b15-b05d-63ccca1bd1d0" providerId="ADAL" clId="{0F352105-1505-4E45-AE56-EA1F2FCE9DAB}" dt="2024-10-11T17:53:29.193" v="168" actId="47"/>
        <pc:sldMkLst>
          <pc:docMk/>
          <pc:sldMk cId="563665044" sldId="436"/>
        </pc:sldMkLst>
      </pc:sldChg>
      <pc:sldChg chg="del">
        <pc:chgData name="Cason Machacek" userId="5385bd7b-141b-4b15-b05d-63ccca1bd1d0" providerId="ADAL" clId="{0F352105-1505-4E45-AE56-EA1F2FCE9DAB}" dt="2024-10-11T17:53:29.224" v="169" actId="47"/>
        <pc:sldMkLst>
          <pc:docMk/>
          <pc:sldMk cId="428121756" sldId="437"/>
        </pc:sldMkLst>
      </pc:sldChg>
      <pc:sldChg chg="del">
        <pc:chgData name="Cason Machacek" userId="5385bd7b-141b-4b15-b05d-63ccca1bd1d0" providerId="ADAL" clId="{0F352105-1505-4E45-AE56-EA1F2FCE9DAB}" dt="2024-10-11T17:53:29.305" v="170" actId="47"/>
        <pc:sldMkLst>
          <pc:docMk/>
          <pc:sldMk cId="316525922" sldId="438"/>
        </pc:sldMkLst>
      </pc:sldChg>
      <pc:sldChg chg="del">
        <pc:chgData name="Cason Machacek" userId="5385bd7b-141b-4b15-b05d-63ccca1bd1d0" providerId="ADAL" clId="{0F352105-1505-4E45-AE56-EA1F2FCE9DAB}" dt="2024-10-11T17:53:29.335" v="171" actId="47"/>
        <pc:sldMkLst>
          <pc:docMk/>
          <pc:sldMk cId="2421859072" sldId="439"/>
        </pc:sldMkLst>
      </pc:sldChg>
      <pc:sldChg chg="del">
        <pc:chgData name="Cason Machacek" userId="5385bd7b-141b-4b15-b05d-63ccca1bd1d0" providerId="ADAL" clId="{0F352105-1505-4E45-AE56-EA1F2FCE9DAB}" dt="2024-10-11T17:53:29.355" v="172" actId="47"/>
        <pc:sldMkLst>
          <pc:docMk/>
          <pc:sldMk cId="1879110557" sldId="440"/>
        </pc:sldMkLst>
      </pc:sldChg>
      <pc:sldChg chg="del">
        <pc:chgData name="Cason Machacek" userId="5385bd7b-141b-4b15-b05d-63ccca1bd1d0" providerId="ADAL" clId="{0F352105-1505-4E45-AE56-EA1F2FCE9DAB}" dt="2024-10-11T17:53:29.389" v="173" actId="47"/>
        <pc:sldMkLst>
          <pc:docMk/>
          <pc:sldMk cId="2322271123" sldId="441"/>
        </pc:sldMkLst>
      </pc:sldChg>
      <pc:sldChg chg="del">
        <pc:chgData name="Cason Machacek" userId="5385bd7b-141b-4b15-b05d-63ccca1bd1d0" providerId="ADAL" clId="{0F352105-1505-4E45-AE56-EA1F2FCE9DAB}" dt="2024-10-11T17:53:29.413" v="174" actId="47"/>
        <pc:sldMkLst>
          <pc:docMk/>
          <pc:sldMk cId="2833049826" sldId="442"/>
        </pc:sldMkLst>
      </pc:sldChg>
      <pc:sldChg chg="del">
        <pc:chgData name="Cason Machacek" userId="5385bd7b-141b-4b15-b05d-63ccca1bd1d0" providerId="ADAL" clId="{0F352105-1505-4E45-AE56-EA1F2FCE9DAB}" dt="2024-10-11T17:53:29.455" v="175" actId="47"/>
        <pc:sldMkLst>
          <pc:docMk/>
          <pc:sldMk cId="2322420069" sldId="443"/>
        </pc:sldMkLst>
      </pc:sldChg>
      <pc:sldChg chg="del">
        <pc:chgData name="Cason Machacek" userId="5385bd7b-141b-4b15-b05d-63ccca1bd1d0" providerId="ADAL" clId="{0F352105-1505-4E45-AE56-EA1F2FCE9DAB}" dt="2024-10-11T17:53:29.488" v="176" actId="47"/>
        <pc:sldMkLst>
          <pc:docMk/>
          <pc:sldMk cId="4153963887" sldId="444"/>
        </pc:sldMkLst>
      </pc:sldChg>
      <pc:sldChg chg="del">
        <pc:chgData name="Cason Machacek" userId="5385bd7b-141b-4b15-b05d-63ccca1bd1d0" providerId="ADAL" clId="{0F352105-1505-4E45-AE56-EA1F2FCE9DAB}" dt="2024-10-11T17:53:29.510" v="177" actId="47"/>
        <pc:sldMkLst>
          <pc:docMk/>
          <pc:sldMk cId="2557668085" sldId="445"/>
        </pc:sldMkLst>
      </pc:sldChg>
      <pc:sldChg chg="del">
        <pc:chgData name="Cason Machacek" userId="5385bd7b-141b-4b15-b05d-63ccca1bd1d0" providerId="ADAL" clId="{0F352105-1505-4E45-AE56-EA1F2FCE9DAB}" dt="2024-10-11T17:53:29.556" v="178" actId="47"/>
        <pc:sldMkLst>
          <pc:docMk/>
          <pc:sldMk cId="4003793037" sldId="446"/>
        </pc:sldMkLst>
      </pc:sldChg>
      <pc:sldChg chg="del">
        <pc:chgData name="Cason Machacek" userId="5385bd7b-141b-4b15-b05d-63ccca1bd1d0" providerId="ADAL" clId="{0F352105-1505-4E45-AE56-EA1F2FCE9DAB}" dt="2024-10-11T17:53:29.573" v="179" actId="47"/>
        <pc:sldMkLst>
          <pc:docMk/>
          <pc:sldMk cId="2117094571" sldId="447"/>
        </pc:sldMkLst>
      </pc:sldChg>
      <pc:sldChg chg="del">
        <pc:chgData name="Cason Machacek" userId="5385bd7b-141b-4b15-b05d-63ccca1bd1d0" providerId="ADAL" clId="{0F352105-1505-4E45-AE56-EA1F2FCE9DAB}" dt="2024-10-11T17:53:29.620" v="180" actId="47"/>
        <pc:sldMkLst>
          <pc:docMk/>
          <pc:sldMk cId="2691707159" sldId="448"/>
        </pc:sldMkLst>
      </pc:sldChg>
      <pc:sldChg chg="del">
        <pc:chgData name="Cason Machacek" userId="5385bd7b-141b-4b15-b05d-63ccca1bd1d0" providerId="ADAL" clId="{0F352105-1505-4E45-AE56-EA1F2FCE9DAB}" dt="2024-10-11T17:53:29.651" v="181" actId="47"/>
        <pc:sldMkLst>
          <pc:docMk/>
          <pc:sldMk cId="3635753155" sldId="449"/>
        </pc:sldMkLst>
      </pc:sldChg>
      <pc:sldChg chg="del">
        <pc:chgData name="Cason Machacek" userId="5385bd7b-141b-4b15-b05d-63ccca1bd1d0" providerId="ADAL" clId="{0F352105-1505-4E45-AE56-EA1F2FCE9DAB}" dt="2024-10-11T17:53:29.682" v="182" actId="47"/>
        <pc:sldMkLst>
          <pc:docMk/>
          <pc:sldMk cId="1739052985" sldId="450"/>
        </pc:sldMkLst>
      </pc:sldChg>
      <pc:sldChg chg="del">
        <pc:chgData name="Cason Machacek" userId="5385bd7b-141b-4b15-b05d-63ccca1bd1d0" providerId="ADAL" clId="{0F352105-1505-4E45-AE56-EA1F2FCE9DAB}" dt="2024-10-11T17:53:29.713" v="183" actId="47"/>
        <pc:sldMkLst>
          <pc:docMk/>
          <pc:sldMk cId="3550805444" sldId="451"/>
        </pc:sldMkLst>
      </pc:sldChg>
      <pc:sldChg chg="del">
        <pc:chgData name="Cason Machacek" userId="5385bd7b-141b-4b15-b05d-63ccca1bd1d0" providerId="ADAL" clId="{0F352105-1505-4E45-AE56-EA1F2FCE9DAB}" dt="2024-10-11T17:53:29.745" v="184" actId="47"/>
        <pc:sldMkLst>
          <pc:docMk/>
          <pc:sldMk cId="2127941071" sldId="452"/>
        </pc:sldMkLst>
      </pc:sldChg>
      <pc:sldChg chg="del">
        <pc:chgData name="Cason Machacek" userId="5385bd7b-141b-4b15-b05d-63ccca1bd1d0" providerId="ADAL" clId="{0F352105-1505-4E45-AE56-EA1F2FCE9DAB}" dt="2024-10-11T17:53:29.777" v="185" actId="47"/>
        <pc:sldMkLst>
          <pc:docMk/>
          <pc:sldMk cId="1680029902" sldId="453"/>
        </pc:sldMkLst>
      </pc:sldChg>
      <pc:sldChg chg="del">
        <pc:chgData name="Cason Machacek" userId="5385bd7b-141b-4b15-b05d-63ccca1bd1d0" providerId="ADAL" clId="{0F352105-1505-4E45-AE56-EA1F2FCE9DAB}" dt="2024-10-11T17:53:29.835" v="186" actId="47"/>
        <pc:sldMkLst>
          <pc:docMk/>
          <pc:sldMk cId="2936047718" sldId="454"/>
        </pc:sldMkLst>
      </pc:sldChg>
      <pc:sldChg chg="del">
        <pc:chgData name="Cason Machacek" userId="5385bd7b-141b-4b15-b05d-63ccca1bd1d0" providerId="ADAL" clId="{0F352105-1505-4E45-AE56-EA1F2FCE9DAB}" dt="2024-10-11T17:53:29.855" v="187" actId="47"/>
        <pc:sldMkLst>
          <pc:docMk/>
          <pc:sldMk cId="2744620503" sldId="455"/>
        </pc:sldMkLst>
      </pc:sldChg>
      <pc:sldChg chg="del">
        <pc:chgData name="Cason Machacek" userId="5385bd7b-141b-4b15-b05d-63ccca1bd1d0" providerId="ADAL" clId="{0F352105-1505-4E45-AE56-EA1F2FCE9DAB}" dt="2024-10-11T17:53:29.882" v="188" actId="47"/>
        <pc:sldMkLst>
          <pc:docMk/>
          <pc:sldMk cId="1126513806" sldId="456"/>
        </pc:sldMkLst>
      </pc:sldChg>
      <pc:sldChg chg="del">
        <pc:chgData name="Cason Machacek" userId="5385bd7b-141b-4b15-b05d-63ccca1bd1d0" providerId="ADAL" clId="{0F352105-1505-4E45-AE56-EA1F2FCE9DAB}" dt="2024-10-11T17:53:29.919" v="189" actId="47"/>
        <pc:sldMkLst>
          <pc:docMk/>
          <pc:sldMk cId="2565432141" sldId="457"/>
        </pc:sldMkLst>
      </pc:sldChg>
      <pc:sldChg chg="del">
        <pc:chgData name="Cason Machacek" userId="5385bd7b-141b-4b15-b05d-63ccca1bd1d0" providerId="ADAL" clId="{0F352105-1505-4E45-AE56-EA1F2FCE9DAB}" dt="2024-10-11T17:53:29.951" v="190" actId="47"/>
        <pc:sldMkLst>
          <pc:docMk/>
          <pc:sldMk cId="896644498" sldId="458"/>
        </pc:sldMkLst>
      </pc:sldChg>
      <pc:sldChg chg="del">
        <pc:chgData name="Cason Machacek" userId="5385bd7b-141b-4b15-b05d-63ccca1bd1d0" providerId="ADAL" clId="{0F352105-1505-4E45-AE56-EA1F2FCE9DAB}" dt="2024-10-11T17:53:29.981" v="191" actId="47"/>
        <pc:sldMkLst>
          <pc:docMk/>
          <pc:sldMk cId="4029619977" sldId="459"/>
        </pc:sldMkLst>
      </pc:sldChg>
      <pc:sldChg chg="del">
        <pc:chgData name="Cason Machacek" userId="5385bd7b-141b-4b15-b05d-63ccca1bd1d0" providerId="ADAL" clId="{0F352105-1505-4E45-AE56-EA1F2FCE9DAB}" dt="2024-10-11T17:53:30.013" v="192" actId="47"/>
        <pc:sldMkLst>
          <pc:docMk/>
          <pc:sldMk cId="3701483545" sldId="460"/>
        </pc:sldMkLst>
      </pc:sldChg>
      <pc:sldChg chg="del">
        <pc:chgData name="Cason Machacek" userId="5385bd7b-141b-4b15-b05d-63ccca1bd1d0" providerId="ADAL" clId="{0F352105-1505-4E45-AE56-EA1F2FCE9DAB}" dt="2024-10-11T17:53:30.044" v="193" actId="47"/>
        <pc:sldMkLst>
          <pc:docMk/>
          <pc:sldMk cId="2664228634" sldId="461"/>
        </pc:sldMkLst>
      </pc:sldChg>
      <pc:sldChg chg="del">
        <pc:chgData name="Cason Machacek" userId="5385bd7b-141b-4b15-b05d-63ccca1bd1d0" providerId="ADAL" clId="{0F352105-1505-4E45-AE56-EA1F2FCE9DAB}" dt="2024-10-11T17:53:30.076" v="194" actId="47"/>
        <pc:sldMkLst>
          <pc:docMk/>
          <pc:sldMk cId="2139036313" sldId="462"/>
        </pc:sldMkLst>
      </pc:sldChg>
      <pc:sldChg chg="del">
        <pc:chgData name="Cason Machacek" userId="5385bd7b-141b-4b15-b05d-63ccca1bd1d0" providerId="ADAL" clId="{0F352105-1505-4E45-AE56-EA1F2FCE9DAB}" dt="2024-10-11T17:53:30.107" v="195" actId="47"/>
        <pc:sldMkLst>
          <pc:docMk/>
          <pc:sldMk cId="4191877987" sldId="463"/>
        </pc:sldMkLst>
      </pc:sldChg>
      <pc:sldChg chg="del">
        <pc:chgData name="Cason Machacek" userId="5385bd7b-141b-4b15-b05d-63ccca1bd1d0" providerId="ADAL" clId="{0F352105-1505-4E45-AE56-EA1F2FCE9DAB}" dt="2024-10-11T17:53:30.139" v="196" actId="47"/>
        <pc:sldMkLst>
          <pc:docMk/>
          <pc:sldMk cId="1398686518" sldId="464"/>
        </pc:sldMkLst>
      </pc:sldChg>
      <pc:sldChg chg="del">
        <pc:chgData name="Cason Machacek" userId="5385bd7b-141b-4b15-b05d-63ccca1bd1d0" providerId="ADAL" clId="{0F352105-1505-4E45-AE56-EA1F2FCE9DAB}" dt="2024-10-11T17:53:30.171" v="197" actId="47"/>
        <pc:sldMkLst>
          <pc:docMk/>
          <pc:sldMk cId="1886152405" sldId="465"/>
        </pc:sldMkLst>
      </pc:sldChg>
      <pc:sldChg chg="del">
        <pc:chgData name="Cason Machacek" userId="5385bd7b-141b-4b15-b05d-63ccca1bd1d0" providerId="ADAL" clId="{0F352105-1505-4E45-AE56-EA1F2FCE9DAB}" dt="2024-10-11T17:53:30.202" v="198" actId="47"/>
        <pc:sldMkLst>
          <pc:docMk/>
          <pc:sldMk cId="2775221309" sldId="466"/>
        </pc:sldMkLst>
      </pc:sldChg>
      <pc:sldChg chg="del">
        <pc:chgData name="Cason Machacek" userId="5385bd7b-141b-4b15-b05d-63ccca1bd1d0" providerId="ADAL" clId="{0F352105-1505-4E45-AE56-EA1F2FCE9DAB}" dt="2024-10-11T17:53:30.249" v="199" actId="47"/>
        <pc:sldMkLst>
          <pc:docMk/>
          <pc:sldMk cId="2179495132" sldId="467"/>
        </pc:sldMkLst>
      </pc:sldChg>
      <pc:sldChg chg="del">
        <pc:chgData name="Cason Machacek" userId="5385bd7b-141b-4b15-b05d-63ccca1bd1d0" providerId="ADAL" clId="{0F352105-1505-4E45-AE56-EA1F2FCE9DAB}" dt="2024-10-11T17:53:30.281" v="200" actId="47"/>
        <pc:sldMkLst>
          <pc:docMk/>
          <pc:sldMk cId="2140175530" sldId="468"/>
        </pc:sldMkLst>
      </pc:sldChg>
      <pc:sldChg chg="del">
        <pc:chgData name="Cason Machacek" userId="5385bd7b-141b-4b15-b05d-63ccca1bd1d0" providerId="ADAL" clId="{0F352105-1505-4E45-AE56-EA1F2FCE9DAB}" dt="2024-10-11T17:53:30.312" v="201" actId="47"/>
        <pc:sldMkLst>
          <pc:docMk/>
          <pc:sldMk cId="3459632296" sldId="469"/>
        </pc:sldMkLst>
      </pc:sldChg>
      <pc:sldChg chg="del">
        <pc:chgData name="Cason Machacek" userId="5385bd7b-141b-4b15-b05d-63ccca1bd1d0" providerId="ADAL" clId="{0F352105-1505-4E45-AE56-EA1F2FCE9DAB}" dt="2024-10-11T17:53:30.338" v="202" actId="47"/>
        <pc:sldMkLst>
          <pc:docMk/>
          <pc:sldMk cId="3458306903" sldId="470"/>
        </pc:sldMkLst>
      </pc:sldChg>
      <pc:sldChg chg="del">
        <pc:chgData name="Cason Machacek" userId="5385bd7b-141b-4b15-b05d-63ccca1bd1d0" providerId="ADAL" clId="{0F352105-1505-4E45-AE56-EA1F2FCE9DAB}" dt="2024-10-11T17:53:30.372" v="203" actId="47"/>
        <pc:sldMkLst>
          <pc:docMk/>
          <pc:sldMk cId="930785101" sldId="471"/>
        </pc:sldMkLst>
      </pc:sldChg>
      <pc:sldChg chg="del">
        <pc:chgData name="Cason Machacek" userId="5385bd7b-141b-4b15-b05d-63ccca1bd1d0" providerId="ADAL" clId="{0F352105-1505-4E45-AE56-EA1F2FCE9DAB}" dt="2024-10-11T17:53:30.406" v="204" actId="47"/>
        <pc:sldMkLst>
          <pc:docMk/>
          <pc:sldMk cId="3070875930" sldId="472"/>
        </pc:sldMkLst>
      </pc:sldChg>
      <pc:sldChg chg="del">
        <pc:chgData name="Cason Machacek" userId="5385bd7b-141b-4b15-b05d-63ccca1bd1d0" providerId="ADAL" clId="{0F352105-1505-4E45-AE56-EA1F2FCE9DAB}" dt="2024-10-11T17:53:30.490" v="205" actId="47"/>
        <pc:sldMkLst>
          <pc:docMk/>
          <pc:sldMk cId="1181821219" sldId="473"/>
        </pc:sldMkLst>
      </pc:sldChg>
      <pc:sldChg chg="del">
        <pc:chgData name="Cason Machacek" userId="5385bd7b-141b-4b15-b05d-63ccca1bd1d0" providerId="ADAL" clId="{0F352105-1505-4E45-AE56-EA1F2FCE9DAB}" dt="2024-10-11T17:53:30.512" v="206" actId="47"/>
        <pc:sldMkLst>
          <pc:docMk/>
          <pc:sldMk cId="4005271064" sldId="474"/>
        </pc:sldMkLst>
      </pc:sldChg>
      <pc:sldChg chg="del">
        <pc:chgData name="Cason Machacek" userId="5385bd7b-141b-4b15-b05d-63ccca1bd1d0" providerId="ADAL" clId="{0F352105-1505-4E45-AE56-EA1F2FCE9DAB}" dt="2024-10-11T17:53:30.538" v="207" actId="47"/>
        <pc:sldMkLst>
          <pc:docMk/>
          <pc:sldMk cId="2185822342" sldId="475"/>
        </pc:sldMkLst>
      </pc:sldChg>
      <pc:sldChg chg="del">
        <pc:chgData name="Cason Machacek" userId="5385bd7b-141b-4b15-b05d-63ccca1bd1d0" providerId="ADAL" clId="{0F352105-1505-4E45-AE56-EA1F2FCE9DAB}" dt="2024-10-11T17:53:30.572" v="208" actId="47"/>
        <pc:sldMkLst>
          <pc:docMk/>
          <pc:sldMk cId="1257525268" sldId="476"/>
        </pc:sldMkLst>
      </pc:sldChg>
      <pc:sldChg chg="del">
        <pc:chgData name="Cason Machacek" userId="5385bd7b-141b-4b15-b05d-63ccca1bd1d0" providerId="ADAL" clId="{0F352105-1505-4E45-AE56-EA1F2FCE9DAB}" dt="2024-10-11T17:53:30.598" v="209" actId="47"/>
        <pc:sldMkLst>
          <pc:docMk/>
          <pc:sldMk cId="2196466803" sldId="477"/>
        </pc:sldMkLst>
      </pc:sldChg>
      <pc:sldChg chg="del">
        <pc:chgData name="Cason Machacek" userId="5385bd7b-141b-4b15-b05d-63ccca1bd1d0" providerId="ADAL" clId="{0F352105-1505-4E45-AE56-EA1F2FCE9DAB}" dt="2024-10-11T17:53:30.626" v="210" actId="47"/>
        <pc:sldMkLst>
          <pc:docMk/>
          <pc:sldMk cId="3573707979" sldId="478"/>
        </pc:sldMkLst>
      </pc:sldChg>
      <pc:sldChg chg="del">
        <pc:chgData name="Cason Machacek" userId="5385bd7b-141b-4b15-b05d-63ccca1bd1d0" providerId="ADAL" clId="{0F352105-1505-4E45-AE56-EA1F2FCE9DAB}" dt="2024-10-11T17:53:30.658" v="211" actId="47"/>
        <pc:sldMkLst>
          <pc:docMk/>
          <pc:sldMk cId="314180991" sldId="479"/>
        </pc:sldMkLst>
      </pc:sldChg>
      <pc:sldChg chg="del">
        <pc:chgData name="Cason Machacek" userId="5385bd7b-141b-4b15-b05d-63ccca1bd1d0" providerId="ADAL" clId="{0F352105-1505-4E45-AE56-EA1F2FCE9DAB}" dt="2024-10-11T17:53:30.689" v="212" actId="47"/>
        <pc:sldMkLst>
          <pc:docMk/>
          <pc:sldMk cId="4039665764" sldId="480"/>
        </pc:sldMkLst>
      </pc:sldChg>
      <pc:sldChg chg="del">
        <pc:chgData name="Cason Machacek" userId="5385bd7b-141b-4b15-b05d-63ccca1bd1d0" providerId="ADAL" clId="{0F352105-1505-4E45-AE56-EA1F2FCE9DAB}" dt="2024-10-11T17:53:30.741" v="213" actId="47"/>
        <pc:sldMkLst>
          <pc:docMk/>
          <pc:sldMk cId="914056554" sldId="481"/>
        </pc:sldMkLst>
      </pc:sldChg>
      <pc:sldChg chg="del">
        <pc:chgData name="Cason Machacek" userId="5385bd7b-141b-4b15-b05d-63ccca1bd1d0" providerId="ADAL" clId="{0F352105-1505-4E45-AE56-EA1F2FCE9DAB}" dt="2024-10-11T17:53:30.771" v="214" actId="47"/>
        <pc:sldMkLst>
          <pc:docMk/>
          <pc:sldMk cId="290434055" sldId="482"/>
        </pc:sldMkLst>
      </pc:sldChg>
      <pc:sldChg chg="del">
        <pc:chgData name="Cason Machacek" userId="5385bd7b-141b-4b15-b05d-63ccca1bd1d0" providerId="ADAL" clId="{0F352105-1505-4E45-AE56-EA1F2FCE9DAB}" dt="2024-10-11T17:53:30.801" v="215" actId="47"/>
        <pc:sldMkLst>
          <pc:docMk/>
          <pc:sldMk cId="2506755871" sldId="483"/>
        </pc:sldMkLst>
      </pc:sldChg>
      <pc:sldChg chg="del">
        <pc:chgData name="Cason Machacek" userId="5385bd7b-141b-4b15-b05d-63ccca1bd1d0" providerId="ADAL" clId="{0F352105-1505-4E45-AE56-EA1F2FCE9DAB}" dt="2024-10-11T17:53:30.831" v="216" actId="47"/>
        <pc:sldMkLst>
          <pc:docMk/>
          <pc:sldMk cId="3143884285" sldId="484"/>
        </pc:sldMkLst>
      </pc:sldChg>
      <pc:sldChg chg="del">
        <pc:chgData name="Cason Machacek" userId="5385bd7b-141b-4b15-b05d-63ccca1bd1d0" providerId="ADAL" clId="{0F352105-1505-4E45-AE56-EA1F2FCE9DAB}" dt="2024-10-11T17:53:30.865" v="217" actId="47"/>
        <pc:sldMkLst>
          <pc:docMk/>
          <pc:sldMk cId="2331082075" sldId="485"/>
        </pc:sldMkLst>
      </pc:sldChg>
      <pc:sldChg chg="del">
        <pc:chgData name="Cason Machacek" userId="5385bd7b-141b-4b15-b05d-63ccca1bd1d0" providerId="ADAL" clId="{0F352105-1505-4E45-AE56-EA1F2FCE9DAB}" dt="2024-10-11T17:53:30.894" v="218" actId="47"/>
        <pc:sldMkLst>
          <pc:docMk/>
          <pc:sldMk cId="2922776898" sldId="486"/>
        </pc:sldMkLst>
      </pc:sldChg>
      <pc:sldChg chg="del">
        <pc:chgData name="Cason Machacek" userId="5385bd7b-141b-4b15-b05d-63ccca1bd1d0" providerId="ADAL" clId="{0F352105-1505-4E45-AE56-EA1F2FCE9DAB}" dt="2024-10-11T17:53:30.926" v="219" actId="47"/>
        <pc:sldMkLst>
          <pc:docMk/>
          <pc:sldMk cId="2294567863" sldId="487"/>
        </pc:sldMkLst>
      </pc:sldChg>
      <pc:sldChg chg="del">
        <pc:chgData name="Cason Machacek" userId="5385bd7b-141b-4b15-b05d-63ccca1bd1d0" providerId="ADAL" clId="{0F352105-1505-4E45-AE56-EA1F2FCE9DAB}" dt="2024-10-11T17:53:30.958" v="220" actId="47"/>
        <pc:sldMkLst>
          <pc:docMk/>
          <pc:sldMk cId="2268596691" sldId="488"/>
        </pc:sldMkLst>
      </pc:sldChg>
      <pc:sldChg chg="del">
        <pc:chgData name="Cason Machacek" userId="5385bd7b-141b-4b15-b05d-63ccca1bd1d0" providerId="ADAL" clId="{0F352105-1505-4E45-AE56-EA1F2FCE9DAB}" dt="2024-10-11T17:53:30.990" v="221" actId="47"/>
        <pc:sldMkLst>
          <pc:docMk/>
          <pc:sldMk cId="1301075808" sldId="489"/>
        </pc:sldMkLst>
      </pc:sldChg>
      <pc:sldChg chg="del">
        <pc:chgData name="Cason Machacek" userId="5385bd7b-141b-4b15-b05d-63ccca1bd1d0" providerId="ADAL" clId="{0F352105-1505-4E45-AE56-EA1F2FCE9DAB}" dt="2024-10-11T17:53:31.039" v="222" actId="47"/>
        <pc:sldMkLst>
          <pc:docMk/>
          <pc:sldMk cId="1836988472" sldId="490"/>
        </pc:sldMkLst>
      </pc:sldChg>
      <pc:sldChg chg="del">
        <pc:chgData name="Cason Machacek" userId="5385bd7b-141b-4b15-b05d-63ccca1bd1d0" providerId="ADAL" clId="{0F352105-1505-4E45-AE56-EA1F2FCE9DAB}" dt="2024-10-11T17:53:31.069" v="223" actId="47"/>
        <pc:sldMkLst>
          <pc:docMk/>
          <pc:sldMk cId="3841823321" sldId="491"/>
        </pc:sldMkLst>
      </pc:sldChg>
      <pc:sldChg chg="del">
        <pc:chgData name="Cason Machacek" userId="5385bd7b-141b-4b15-b05d-63ccca1bd1d0" providerId="ADAL" clId="{0F352105-1505-4E45-AE56-EA1F2FCE9DAB}" dt="2024-10-11T17:53:31.100" v="224" actId="47"/>
        <pc:sldMkLst>
          <pc:docMk/>
          <pc:sldMk cId="3153217905" sldId="492"/>
        </pc:sldMkLst>
      </pc:sldChg>
      <pc:sldChg chg="del">
        <pc:chgData name="Cason Machacek" userId="5385bd7b-141b-4b15-b05d-63ccca1bd1d0" providerId="ADAL" clId="{0F352105-1505-4E45-AE56-EA1F2FCE9DAB}" dt="2024-10-11T17:53:31.126" v="225" actId="47"/>
        <pc:sldMkLst>
          <pc:docMk/>
          <pc:sldMk cId="169113735" sldId="493"/>
        </pc:sldMkLst>
      </pc:sldChg>
      <pc:sldChg chg="del">
        <pc:chgData name="Cason Machacek" userId="5385bd7b-141b-4b15-b05d-63ccca1bd1d0" providerId="ADAL" clId="{0F352105-1505-4E45-AE56-EA1F2FCE9DAB}" dt="2024-10-11T17:53:31.147" v="226" actId="47"/>
        <pc:sldMkLst>
          <pc:docMk/>
          <pc:sldMk cId="3034985862" sldId="494"/>
        </pc:sldMkLst>
      </pc:sldChg>
      <pc:sldChg chg="del">
        <pc:chgData name="Cason Machacek" userId="5385bd7b-141b-4b15-b05d-63ccca1bd1d0" providerId="ADAL" clId="{0F352105-1505-4E45-AE56-EA1F2FCE9DAB}" dt="2024-10-11T17:53:31.189" v="227" actId="47"/>
        <pc:sldMkLst>
          <pc:docMk/>
          <pc:sldMk cId="1264067319" sldId="495"/>
        </pc:sldMkLst>
      </pc:sldChg>
      <pc:sldChg chg="del">
        <pc:chgData name="Cason Machacek" userId="5385bd7b-141b-4b15-b05d-63ccca1bd1d0" providerId="ADAL" clId="{0F352105-1505-4E45-AE56-EA1F2FCE9DAB}" dt="2024-10-11T17:53:31.227" v="228" actId="47"/>
        <pc:sldMkLst>
          <pc:docMk/>
          <pc:sldMk cId="3811987463" sldId="496"/>
        </pc:sldMkLst>
      </pc:sldChg>
      <pc:sldChg chg="del">
        <pc:chgData name="Cason Machacek" userId="5385bd7b-141b-4b15-b05d-63ccca1bd1d0" providerId="ADAL" clId="{0F352105-1505-4E45-AE56-EA1F2FCE9DAB}" dt="2024-10-11T17:53:31.260" v="229" actId="47"/>
        <pc:sldMkLst>
          <pc:docMk/>
          <pc:sldMk cId="402957525" sldId="497"/>
        </pc:sldMkLst>
      </pc:sldChg>
      <pc:sldChg chg="del">
        <pc:chgData name="Cason Machacek" userId="5385bd7b-141b-4b15-b05d-63ccca1bd1d0" providerId="ADAL" clId="{0F352105-1505-4E45-AE56-EA1F2FCE9DAB}" dt="2024-10-11T17:53:31.309" v="230" actId="47"/>
        <pc:sldMkLst>
          <pc:docMk/>
          <pc:sldMk cId="3499337337" sldId="498"/>
        </pc:sldMkLst>
      </pc:sldChg>
      <pc:sldChg chg="del">
        <pc:chgData name="Cason Machacek" userId="5385bd7b-141b-4b15-b05d-63ccca1bd1d0" providerId="ADAL" clId="{0F352105-1505-4E45-AE56-EA1F2FCE9DAB}" dt="2024-10-11T17:53:31.322" v="231" actId="47"/>
        <pc:sldMkLst>
          <pc:docMk/>
          <pc:sldMk cId="1527872466" sldId="499"/>
        </pc:sldMkLst>
      </pc:sldChg>
      <pc:sldChg chg="del">
        <pc:chgData name="Cason Machacek" userId="5385bd7b-141b-4b15-b05d-63ccca1bd1d0" providerId="ADAL" clId="{0F352105-1505-4E45-AE56-EA1F2FCE9DAB}" dt="2024-10-11T17:53:31.358" v="232" actId="47"/>
        <pc:sldMkLst>
          <pc:docMk/>
          <pc:sldMk cId="2402647790" sldId="500"/>
        </pc:sldMkLst>
      </pc:sldChg>
      <pc:sldChg chg="del">
        <pc:chgData name="Cason Machacek" userId="5385bd7b-141b-4b15-b05d-63ccca1bd1d0" providerId="ADAL" clId="{0F352105-1505-4E45-AE56-EA1F2FCE9DAB}" dt="2024-10-11T17:53:31.388" v="233" actId="47"/>
        <pc:sldMkLst>
          <pc:docMk/>
          <pc:sldMk cId="1886269915" sldId="501"/>
        </pc:sldMkLst>
      </pc:sldChg>
      <pc:sldChg chg="del">
        <pc:chgData name="Cason Machacek" userId="5385bd7b-141b-4b15-b05d-63ccca1bd1d0" providerId="ADAL" clId="{0F352105-1505-4E45-AE56-EA1F2FCE9DAB}" dt="2024-10-11T17:53:31.433" v="234" actId="47"/>
        <pc:sldMkLst>
          <pc:docMk/>
          <pc:sldMk cId="1082713633" sldId="502"/>
        </pc:sldMkLst>
      </pc:sldChg>
      <pc:sldChg chg="del">
        <pc:chgData name="Cason Machacek" userId="5385bd7b-141b-4b15-b05d-63ccca1bd1d0" providerId="ADAL" clId="{0F352105-1505-4E45-AE56-EA1F2FCE9DAB}" dt="2024-10-11T17:53:31.465" v="235" actId="47"/>
        <pc:sldMkLst>
          <pc:docMk/>
          <pc:sldMk cId="3083308086" sldId="503"/>
        </pc:sldMkLst>
      </pc:sldChg>
      <pc:sldChg chg="del">
        <pc:chgData name="Cason Machacek" userId="5385bd7b-141b-4b15-b05d-63ccca1bd1d0" providerId="ADAL" clId="{0F352105-1505-4E45-AE56-EA1F2FCE9DAB}" dt="2024-10-11T17:53:31.489" v="236" actId="47"/>
        <pc:sldMkLst>
          <pc:docMk/>
          <pc:sldMk cId="390922927" sldId="504"/>
        </pc:sldMkLst>
      </pc:sldChg>
      <pc:sldChg chg="del">
        <pc:chgData name="Cason Machacek" userId="5385bd7b-141b-4b15-b05d-63ccca1bd1d0" providerId="ADAL" clId="{0F352105-1505-4E45-AE56-EA1F2FCE9DAB}" dt="2024-10-11T17:53:31.525" v="237" actId="47"/>
        <pc:sldMkLst>
          <pc:docMk/>
          <pc:sldMk cId="677378867" sldId="505"/>
        </pc:sldMkLst>
      </pc:sldChg>
      <pc:sldChg chg="del">
        <pc:chgData name="Cason Machacek" userId="5385bd7b-141b-4b15-b05d-63ccca1bd1d0" providerId="ADAL" clId="{0F352105-1505-4E45-AE56-EA1F2FCE9DAB}" dt="2024-10-11T17:53:31.564" v="238" actId="47"/>
        <pc:sldMkLst>
          <pc:docMk/>
          <pc:sldMk cId="3517388901" sldId="506"/>
        </pc:sldMkLst>
      </pc:sldChg>
      <pc:sldChg chg="del">
        <pc:chgData name="Cason Machacek" userId="5385bd7b-141b-4b15-b05d-63ccca1bd1d0" providerId="ADAL" clId="{0F352105-1505-4E45-AE56-EA1F2FCE9DAB}" dt="2024-10-11T17:53:31.591" v="239" actId="47"/>
        <pc:sldMkLst>
          <pc:docMk/>
          <pc:sldMk cId="508196159" sldId="507"/>
        </pc:sldMkLst>
      </pc:sldChg>
      <pc:sldChg chg="del">
        <pc:chgData name="Cason Machacek" userId="5385bd7b-141b-4b15-b05d-63ccca1bd1d0" providerId="ADAL" clId="{0F352105-1505-4E45-AE56-EA1F2FCE9DAB}" dt="2024-10-11T17:53:31.630" v="240" actId="47"/>
        <pc:sldMkLst>
          <pc:docMk/>
          <pc:sldMk cId="4289298105" sldId="508"/>
        </pc:sldMkLst>
      </pc:sldChg>
      <pc:sldChg chg="del">
        <pc:chgData name="Cason Machacek" userId="5385bd7b-141b-4b15-b05d-63ccca1bd1d0" providerId="ADAL" clId="{0F352105-1505-4E45-AE56-EA1F2FCE9DAB}" dt="2024-10-11T17:53:31.655" v="241" actId="47"/>
        <pc:sldMkLst>
          <pc:docMk/>
          <pc:sldMk cId="4086526307" sldId="509"/>
        </pc:sldMkLst>
      </pc:sldChg>
      <pc:sldChg chg="del">
        <pc:chgData name="Cason Machacek" userId="5385bd7b-141b-4b15-b05d-63ccca1bd1d0" providerId="ADAL" clId="{0F352105-1505-4E45-AE56-EA1F2FCE9DAB}" dt="2024-10-11T17:53:31.688" v="242" actId="47"/>
        <pc:sldMkLst>
          <pc:docMk/>
          <pc:sldMk cId="99011766" sldId="510"/>
        </pc:sldMkLst>
      </pc:sldChg>
      <pc:sldChg chg="del">
        <pc:chgData name="Cason Machacek" userId="5385bd7b-141b-4b15-b05d-63ccca1bd1d0" providerId="ADAL" clId="{0F352105-1505-4E45-AE56-EA1F2FCE9DAB}" dt="2024-10-11T17:53:31.719" v="243" actId="47"/>
        <pc:sldMkLst>
          <pc:docMk/>
          <pc:sldMk cId="2508123732" sldId="511"/>
        </pc:sldMkLst>
      </pc:sldChg>
      <pc:sldChg chg="del">
        <pc:chgData name="Cason Machacek" userId="5385bd7b-141b-4b15-b05d-63ccca1bd1d0" providerId="ADAL" clId="{0F352105-1505-4E45-AE56-EA1F2FCE9DAB}" dt="2024-10-11T17:53:31.749" v="244" actId="47"/>
        <pc:sldMkLst>
          <pc:docMk/>
          <pc:sldMk cId="3795244424" sldId="512"/>
        </pc:sldMkLst>
      </pc:sldChg>
      <pc:sldChg chg="del">
        <pc:chgData name="Cason Machacek" userId="5385bd7b-141b-4b15-b05d-63ccca1bd1d0" providerId="ADAL" clId="{0F352105-1505-4E45-AE56-EA1F2FCE9DAB}" dt="2024-10-11T17:53:31.785" v="245" actId="47"/>
        <pc:sldMkLst>
          <pc:docMk/>
          <pc:sldMk cId="4119901193" sldId="513"/>
        </pc:sldMkLst>
      </pc:sldChg>
      <pc:sldChg chg="del">
        <pc:chgData name="Cason Machacek" userId="5385bd7b-141b-4b15-b05d-63ccca1bd1d0" providerId="ADAL" clId="{0F352105-1505-4E45-AE56-EA1F2FCE9DAB}" dt="2024-10-11T17:53:31.813" v="246" actId="47"/>
        <pc:sldMkLst>
          <pc:docMk/>
          <pc:sldMk cId="3881005191" sldId="514"/>
        </pc:sldMkLst>
      </pc:sldChg>
      <pc:sldChg chg="del">
        <pc:chgData name="Cason Machacek" userId="5385bd7b-141b-4b15-b05d-63ccca1bd1d0" providerId="ADAL" clId="{0F352105-1505-4E45-AE56-EA1F2FCE9DAB}" dt="2024-10-11T17:53:31.856" v="247" actId="47"/>
        <pc:sldMkLst>
          <pc:docMk/>
          <pc:sldMk cId="1896775692" sldId="515"/>
        </pc:sldMkLst>
      </pc:sldChg>
      <pc:sldChg chg="del">
        <pc:chgData name="Cason Machacek" userId="5385bd7b-141b-4b15-b05d-63ccca1bd1d0" providerId="ADAL" clId="{0F352105-1505-4E45-AE56-EA1F2FCE9DAB}" dt="2024-10-11T17:53:31.888" v="248" actId="47"/>
        <pc:sldMkLst>
          <pc:docMk/>
          <pc:sldMk cId="1957633236" sldId="516"/>
        </pc:sldMkLst>
      </pc:sldChg>
      <pc:sldChg chg="del">
        <pc:chgData name="Cason Machacek" userId="5385bd7b-141b-4b15-b05d-63ccca1bd1d0" providerId="ADAL" clId="{0F352105-1505-4E45-AE56-EA1F2FCE9DAB}" dt="2024-10-11T17:53:31.910" v="249" actId="47"/>
        <pc:sldMkLst>
          <pc:docMk/>
          <pc:sldMk cId="2133530924" sldId="517"/>
        </pc:sldMkLst>
      </pc:sldChg>
      <pc:sldChg chg="del">
        <pc:chgData name="Cason Machacek" userId="5385bd7b-141b-4b15-b05d-63ccca1bd1d0" providerId="ADAL" clId="{0F352105-1505-4E45-AE56-EA1F2FCE9DAB}" dt="2024-10-11T17:53:31.941" v="250" actId="47"/>
        <pc:sldMkLst>
          <pc:docMk/>
          <pc:sldMk cId="2456029325" sldId="518"/>
        </pc:sldMkLst>
      </pc:sldChg>
      <pc:sldChg chg="del">
        <pc:chgData name="Cason Machacek" userId="5385bd7b-141b-4b15-b05d-63ccca1bd1d0" providerId="ADAL" clId="{0F352105-1505-4E45-AE56-EA1F2FCE9DAB}" dt="2024-10-11T17:53:31.971" v="251" actId="47"/>
        <pc:sldMkLst>
          <pc:docMk/>
          <pc:sldMk cId="3774068179" sldId="519"/>
        </pc:sldMkLst>
      </pc:sldChg>
      <pc:sldChg chg="del">
        <pc:chgData name="Cason Machacek" userId="5385bd7b-141b-4b15-b05d-63ccca1bd1d0" providerId="ADAL" clId="{0F352105-1505-4E45-AE56-EA1F2FCE9DAB}" dt="2024-10-11T17:53:32.002" v="252" actId="47"/>
        <pc:sldMkLst>
          <pc:docMk/>
          <pc:sldMk cId="3930641840" sldId="520"/>
        </pc:sldMkLst>
      </pc:sldChg>
      <pc:sldChg chg="del">
        <pc:chgData name="Cason Machacek" userId="5385bd7b-141b-4b15-b05d-63ccca1bd1d0" providerId="ADAL" clId="{0F352105-1505-4E45-AE56-EA1F2FCE9DAB}" dt="2024-10-11T17:53:32.038" v="253" actId="47"/>
        <pc:sldMkLst>
          <pc:docMk/>
          <pc:sldMk cId="2590777833" sldId="521"/>
        </pc:sldMkLst>
      </pc:sldChg>
      <pc:sldChg chg="del">
        <pc:chgData name="Cason Machacek" userId="5385bd7b-141b-4b15-b05d-63ccca1bd1d0" providerId="ADAL" clId="{0F352105-1505-4E45-AE56-EA1F2FCE9DAB}" dt="2024-10-11T17:53:32.067" v="254" actId="47"/>
        <pc:sldMkLst>
          <pc:docMk/>
          <pc:sldMk cId="2323035143" sldId="522"/>
        </pc:sldMkLst>
      </pc:sldChg>
      <pc:sldChg chg="del">
        <pc:chgData name="Cason Machacek" userId="5385bd7b-141b-4b15-b05d-63ccca1bd1d0" providerId="ADAL" clId="{0F352105-1505-4E45-AE56-EA1F2FCE9DAB}" dt="2024-10-11T17:53:32.114" v="255" actId="47"/>
        <pc:sldMkLst>
          <pc:docMk/>
          <pc:sldMk cId="3935498259" sldId="523"/>
        </pc:sldMkLst>
      </pc:sldChg>
      <pc:sldChg chg="del">
        <pc:chgData name="Cason Machacek" userId="5385bd7b-141b-4b15-b05d-63ccca1bd1d0" providerId="ADAL" clId="{0F352105-1505-4E45-AE56-EA1F2FCE9DAB}" dt="2024-10-11T17:53:32.146" v="256" actId="47"/>
        <pc:sldMkLst>
          <pc:docMk/>
          <pc:sldMk cId="320081974" sldId="524"/>
        </pc:sldMkLst>
      </pc:sldChg>
      <pc:sldChg chg="del">
        <pc:chgData name="Cason Machacek" userId="5385bd7b-141b-4b15-b05d-63ccca1bd1d0" providerId="ADAL" clId="{0F352105-1505-4E45-AE56-EA1F2FCE9DAB}" dt="2024-10-11T17:53:32.177" v="257" actId="47"/>
        <pc:sldMkLst>
          <pc:docMk/>
          <pc:sldMk cId="541019925" sldId="525"/>
        </pc:sldMkLst>
      </pc:sldChg>
      <pc:sldChg chg="del">
        <pc:chgData name="Cason Machacek" userId="5385bd7b-141b-4b15-b05d-63ccca1bd1d0" providerId="ADAL" clId="{0F352105-1505-4E45-AE56-EA1F2FCE9DAB}" dt="2024-10-11T17:53:32.209" v="258" actId="47"/>
        <pc:sldMkLst>
          <pc:docMk/>
          <pc:sldMk cId="1879750848" sldId="526"/>
        </pc:sldMkLst>
      </pc:sldChg>
      <pc:sldChg chg="del">
        <pc:chgData name="Cason Machacek" userId="5385bd7b-141b-4b15-b05d-63ccca1bd1d0" providerId="ADAL" clId="{0F352105-1505-4E45-AE56-EA1F2FCE9DAB}" dt="2024-10-11T17:53:32.240" v="259" actId="47"/>
        <pc:sldMkLst>
          <pc:docMk/>
          <pc:sldMk cId="1934172663" sldId="527"/>
        </pc:sldMkLst>
      </pc:sldChg>
      <pc:sldChg chg="del">
        <pc:chgData name="Cason Machacek" userId="5385bd7b-141b-4b15-b05d-63ccca1bd1d0" providerId="ADAL" clId="{0F352105-1505-4E45-AE56-EA1F2FCE9DAB}" dt="2024-10-11T17:53:32.272" v="260" actId="47"/>
        <pc:sldMkLst>
          <pc:docMk/>
          <pc:sldMk cId="3733849326" sldId="528"/>
        </pc:sldMkLst>
      </pc:sldChg>
      <pc:sldChg chg="del">
        <pc:chgData name="Cason Machacek" userId="5385bd7b-141b-4b15-b05d-63ccca1bd1d0" providerId="ADAL" clId="{0F352105-1505-4E45-AE56-EA1F2FCE9DAB}" dt="2024-10-11T17:53:32.303" v="261" actId="47"/>
        <pc:sldMkLst>
          <pc:docMk/>
          <pc:sldMk cId="2882229244" sldId="529"/>
        </pc:sldMkLst>
      </pc:sldChg>
      <pc:sldChg chg="del">
        <pc:chgData name="Cason Machacek" userId="5385bd7b-141b-4b15-b05d-63ccca1bd1d0" providerId="ADAL" clId="{0F352105-1505-4E45-AE56-EA1F2FCE9DAB}" dt="2024-10-11T17:53:32.340" v="262" actId="47"/>
        <pc:sldMkLst>
          <pc:docMk/>
          <pc:sldMk cId="3514304622" sldId="530"/>
        </pc:sldMkLst>
      </pc:sldChg>
      <pc:sldChg chg="del">
        <pc:chgData name="Cason Machacek" userId="5385bd7b-141b-4b15-b05d-63ccca1bd1d0" providerId="ADAL" clId="{0F352105-1505-4E45-AE56-EA1F2FCE9DAB}" dt="2024-10-11T17:53:32.366" v="263" actId="47"/>
        <pc:sldMkLst>
          <pc:docMk/>
          <pc:sldMk cId="4087025098" sldId="531"/>
        </pc:sldMkLst>
      </pc:sldChg>
      <pc:sldChg chg="del">
        <pc:chgData name="Cason Machacek" userId="5385bd7b-141b-4b15-b05d-63ccca1bd1d0" providerId="ADAL" clId="{0F352105-1505-4E45-AE56-EA1F2FCE9DAB}" dt="2024-10-11T17:53:32.413" v="264" actId="47"/>
        <pc:sldMkLst>
          <pc:docMk/>
          <pc:sldMk cId="1854050719" sldId="532"/>
        </pc:sldMkLst>
      </pc:sldChg>
      <pc:sldChg chg="del">
        <pc:chgData name="Cason Machacek" userId="5385bd7b-141b-4b15-b05d-63ccca1bd1d0" providerId="ADAL" clId="{0F352105-1505-4E45-AE56-EA1F2FCE9DAB}" dt="2024-10-11T17:53:32.445" v="265" actId="47"/>
        <pc:sldMkLst>
          <pc:docMk/>
          <pc:sldMk cId="3469100488" sldId="533"/>
        </pc:sldMkLst>
      </pc:sldChg>
      <pc:sldChg chg="del">
        <pc:chgData name="Cason Machacek" userId="5385bd7b-141b-4b15-b05d-63ccca1bd1d0" providerId="ADAL" clId="{0F352105-1505-4E45-AE56-EA1F2FCE9DAB}" dt="2024-10-11T17:53:32.479" v="266" actId="47"/>
        <pc:sldMkLst>
          <pc:docMk/>
          <pc:sldMk cId="719680751" sldId="534"/>
        </pc:sldMkLst>
      </pc:sldChg>
      <pc:sldChg chg="del">
        <pc:chgData name="Cason Machacek" userId="5385bd7b-141b-4b15-b05d-63ccca1bd1d0" providerId="ADAL" clId="{0F352105-1505-4E45-AE56-EA1F2FCE9DAB}" dt="2024-10-11T17:53:32.508" v="267" actId="47"/>
        <pc:sldMkLst>
          <pc:docMk/>
          <pc:sldMk cId="3953778258" sldId="535"/>
        </pc:sldMkLst>
      </pc:sldChg>
      <pc:sldChg chg="del">
        <pc:chgData name="Cason Machacek" userId="5385bd7b-141b-4b15-b05d-63ccca1bd1d0" providerId="ADAL" clId="{0F352105-1505-4E45-AE56-EA1F2FCE9DAB}" dt="2024-10-11T17:53:32.540" v="268" actId="47"/>
        <pc:sldMkLst>
          <pc:docMk/>
          <pc:sldMk cId="4056163536" sldId="536"/>
        </pc:sldMkLst>
      </pc:sldChg>
      <pc:sldChg chg="del">
        <pc:chgData name="Cason Machacek" userId="5385bd7b-141b-4b15-b05d-63ccca1bd1d0" providerId="ADAL" clId="{0F352105-1505-4E45-AE56-EA1F2FCE9DAB}" dt="2024-10-11T17:53:32.572" v="269" actId="47"/>
        <pc:sldMkLst>
          <pc:docMk/>
          <pc:sldMk cId="1514431405" sldId="537"/>
        </pc:sldMkLst>
      </pc:sldChg>
      <pc:sldChg chg="del">
        <pc:chgData name="Cason Machacek" userId="5385bd7b-141b-4b15-b05d-63ccca1bd1d0" providerId="ADAL" clId="{0F352105-1505-4E45-AE56-EA1F2FCE9DAB}" dt="2024-10-11T17:53:32.603" v="270" actId="47"/>
        <pc:sldMkLst>
          <pc:docMk/>
          <pc:sldMk cId="3910590927" sldId="538"/>
        </pc:sldMkLst>
      </pc:sldChg>
      <pc:sldChg chg="del">
        <pc:chgData name="Cason Machacek" userId="5385bd7b-141b-4b15-b05d-63ccca1bd1d0" providerId="ADAL" clId="{0F352105-1505-4E45-AE56-EA1F2FCE9DAB}" dt="2024-10-11T17:53:32.634" v="271" actId="47"/>
        <pc:sldMkLst>
          <pc:docMk/>
          <pc:sldMk cId="708166307" sldId="539"/>
        </pc:sldMkLst>
      </pc:sldChg>
      <pc:sldChg chg="del">
        <pc:chgData name="Cason Machacek" userId="5385bd7b-141b-4b15-b05d-63ccca1bd1d0" providerId="ADAL" clId="{0F352105-1505-4E45-AE56-EA1F2FCE9DAB}" dt="2024-10-11T17:53:32.683" v="272" actId="47"/>
        <pc:sldMkLst>
          <pc:docMk/>
          <pc:sldMk cId="4282141664" sldId="540"/>
        </pc:sldMkLst>
      </pc:sldChg>
      <pc:sldChg chg="del">
        <pc:chgData name="Cason Machacek" userId="5385bd7b-141b-4b15-b05d-63ccca1bd1d0" providerId="ADAL" clId="{0F352105-1505-4E45-AE56-EA1F2FCE9DAB}" dt="2024-10-11T17:53:32.709" v="273" actId="47"/>
        <pc:sldMkLst>
          <pc:docMk/>
          <pc:sldMk cId="42354681" sldId="541"/>
        </pc:sldMkLst>
      </pc:sldChg>
      <pc:sldChg chg="del">
        <pc:chgData name="Cason Machacek" userId="5385bd7b-141b-4b15-b05d-63ccca1bd1d0" providerId="ADAL" clId="{0F352105-1505-4E45-AE56-EA1F2FCE9DAB}" dt="2024-10-11T17:53:32.732" v="274" actId="47"/>
        <pc:sldMkLst>
          <pc:docMk/>
          <pc:sldMk cId="855368687" sldId="542"/>
        </pc:sldMkLst>
      </pc:sldChg>
      <pc:sldChg chg="del">
        <pc:chgData name="Cason Machacek" userId="5385bd7b-141b-4b15-b05d-63ccca1bd1d0" providerId="ADAL" clId="{0F352105-1505-4E45-AE56-EA1F2FCE9DAB}" dt="2024-10-11T17:53:32.762" v="275" actId="47"/>
        <pc:sldMkLst>
          <pc:docMk/>
          <pc:sldMk cId="4218466298" sldId="543"/>
        </pc:sldMkLst>
      </pc:sldChg>
      <pc:sldChg chg="del">
        <pc:chgData name="Cason Machacek" userId="5385bd7b-141b-4b15-b05d-63ccca1bd1d0" providerId="ADAL" clId="{0F352105-1505-4E45-AE56-EA1F2FCE9DAB}" dt="2024-10-11T17:53:32.793" v="276" actId="47"/>
        <pc:sldMkLst>
          <pc:docMk/>
          <pc:sldMk cId="3539376184" sldId="544"/>
        </pc:sldMkLst>
      </pc:sldChg>
      <pc:sldChg chg="del">
        <pc:chgData name="Cason Machacek" userId="5385bd7b-141b-4b15-b05d-63ccca1bd1d0" providerId="ADAL" clId="{0F352105-1505-4E45-AE56-EA1F2FCE9DAB}" dt="2024-10-11T17:53:32.824" v="277" actId="47"/>
        <pc:sldMkLst>
          <pc:docMk/>
          <pc:sldMk cId="3588803389" sldId="545"/>
        </pc:sldMkLst>
      </pc:sldChg>
      <pc:sldChg chg="del">
        <pc:chgData name="Cason Machacek" userId="5385bd7b-141b-4b15-b05d-63ccca1bd1d0" providerId="ADAL" clId="{0F352105-1505-4E45-AE56-EA1F2FCE9DAB}" dt="2024-10-11T17:53:32.864" v="278" actId="47"/>
        <pc:sldMkLst>
          <pc:docMk/>
          <pc:sldMk cId="1476311608" sldId="546"/>
        </pc:sldMkLst>
      </pc:sldChg>
      <pc:sldChg chg="del">
        <pc:chgData name="Cason Machacek" userId="5385bd7b-141b-4b15-b05d-63ccca1bd1d0" providerId="ADAL" clId="{0F352105-1505-4E45-AE56-EA1F2FCE9DAB}" dt="2024-10-11T17:53:32.888" v="279" actId="47"/>
        <pc:sldMkLst>
          <pc:docMk/>
          <pc:sldMk cId="492816909" sldId="547"/>
        </pc:sldMkLst>
      </pc:sldChg>
      <pc:sldChg chg="del">
        <pc:chgData name="Cason Machacek" userId="5385bd7b-141b-4b15-b05d-63ccca1bd1d0" providerId="ADAL" clId="{0F352105-1505-4E45-AE56-EA1F2FCE9DAB}" dt="2024-10-11T17:53:32.919" v="280" actId="47"/>
        <pc:sldMkLst>
          <pc:docMk/>
          <pc:sldMk cId="253449314" sldId="548"/>
        </pc:sldMkLst>
      </pc:sldChg>
      <pc:sldChg chg="del">
        <pc:chgData name="Cason Machacek" userId="5385bd7b-141b-4b15-b05d-63ccca1bd1d0" providerId="ADAL" clId="{0F352105-1505-4E45-AE56-EA1F2FCE9DAB}" dt="2024-10-11T17:53:32.983" v="281" actId="47"/>
        <pc:sldMkLst>
          <pc:docMk/>
          <pc:sldMk cId="3300694925" sldId="549"/>
        </pc:sldMkLst>
      </pc:sldChg>
      <pc:sldChg chg="del">
        <pc:chgData name="Cason Machacek" userId="5385bd7b-141b-4b15-b05d-63ccca1bd1d0" providerId="ADAL" clId="{0F352105-1505-4E45-AE56-EA1F2FCE9DAB}" dt="2024-10-11T17:53:32.999" v="282" actId="47"/>
        <pc:sldMkLst>
          <pc:docMk/>
          <pc:sldMk cId="2040640561" sldId="550"/>
        </pc:sldMkLst>
      </pc:sldChg>
      <pc:sldChg chg="del">
        <pc:chgData name="Cason Machacek" userId="5385bd7b-141b-4b15-b05d-63ccca1bd1d0" providerId="ADAL" clId="{0F352105-1505-4E45-AE56-EA1F2FCE9DAB}" dt="2024-10-11T17:53:33.030" v="283" actId="47"/>
        <pc:sldMkLst>
          <pc:docMk/>
          <pc:sldMk cId="3780927662" sldId="551"/>
        </pc:sldMkLst>
      </pc:sldChg>
      <pc:sldChg chg="del">
        <pc:chgData name="Cason Machacek" userId="5385bd7b-141b-4b15-b05d-63ccca1bd1d0" providerId="ADAL" clId="{0F352105-1505-4E45-AE56-EA1F2FCE9DAB}" dt="2024-10-11T17:53:33.062" v="284" actId="47"/>
        <pc:sldMkLst>
          <pc:docMk/>
          <pc:sldMk cId="4003394187" sldId="552"/>
        </pc:sldMkLst>
      </pc:sldChg>
      <pc:sldChg chg="del">
        <pc:chgData name="Cason Machacek" userId="5385bd7b-141b-4b15-b05d-63ccca1bd1d0" providerId="ADAL" clId="{0F352105-1505-4E45-AE56-EA1F2FCE9DAB}" dt="2024-10-11T17:53:33.093" v="285" actId="47"/>
        <pc:sldMkLst>
          <pc:docMk/>
          <pc:sldMk cId="1214275437" sldId="553"/>
        </pc:sldMkLst>
      </pc:sldChg>
      <pc:sldChg chg="del">
        <pc:chgData name="Cason Machacek" userId="5385bd7b-141b-4b15-b05d-63ccca1bd1d0" providerId="ADAL" clId="{0F352105-1505-4E45-AE56-EA1F2FCE9DAB}" dt="2024-10-11T17:53:33.125" v="286" actId="47"/>
        <pc:sldMkLst>
          <pc:docMk/>
          <pc:sldMk cId="2591489101" sldId="554"/>
        </pc:sldMkLst>
      </pc:sldChg>
      <pc:sldChg chg="del">
        <pc:chgData name="Cason Machacek" userId="5385bd7b-141b-4b15-b05d-63ccca1bd1d0" providerId="ADAL" clId="{0F352105-1505-4E45-AE56-EA1F2FCE9DAB}" dt="2024-10-11T17:53:33.158" v="287" actId="47"/>
        <pc:sldMkLst>
          <pc:docMk/>
          <pc:sldMk cId="3168879916" sldId="555"/>
        </pc:sldMkLst>
      </pc:sldChg>
      <pc:sldChg chg="del">
        <pc:chgData name="Cason Machacek" userId="5385bd7b-141b-4b15-b05d-63ccca1bd1d0" providerId="ADAL" clId="{0F352105-1505-4E45-AE56-EA1F2FCE9DAB}" dt="2024-10-11T17:53:33.187" v="288" actId="47"/>
        <pc:sldMkLst>
          <pc:docMk/>
          <pc:sldMk cId="3129492942" sldId="556"/>
        </pc:sldMkLst>
      </pc:sldChg>
      <pc:sldChg chg="del">
        <pc:chgData name="Cason Machacek" userId="5385bd7b-141b-4b15-b05d-63ccca1bd1d0" providerId="ADAL" clId="{0F352105-1505-4E45-AE56-EA1F2FCE9DAB}" dt="2024-10-11T17:53:33.242" v="289" actId="47"/>
        <pc:sldMkLst>
          <pc:docMk/>
          <pc:sldMk cId="321959745" sldId="557"/>
        </pc:sldMkLst>
      </pc:sldChg>
      <pc:sldChg chg="del">
        <pc:chgData name="Cason Machacek" userId="5385bd7b-141b-4b15-b05d-63ccca1bd1d0" providerId="ADAL" clId="{0F352105-1505-4E45-AE56-EA1F2FCE9DAB}" dt="2024-10-11T17:53:33.267" v="290" actId="47"/>
        <pc:sldMkLst>
          <pc:docMk/>
          <pc:sldMk cId="2151425394" sldId="558"/>
        </pc:sldMkLst>
      </pc:sldChg>
      <pc:sldChg chg="del">
        <pc:chgData name="Cason Machacek" userId="5385bd7b-141b-4b15-b05d-63ccca1bd1d0" providerId="ADAL" clId="{0F352105-1505-4E45-AE56-EA1F2FCE9DAB}" dt="2024-10-11T17:53:33.298" v="291" actId="47"/>
        <pc:sldMkLst>
          <pc:docMk/>
          <pc:sldMk cId="1869591669" sldId="559"/>
        </pc:sldMkLst>
      </pc:sldChg>
      <pc:sldChg chg="del">
        <pc:chgData name="Cason Machacek" userId="5385bd7b-141b-4b15-b05d-63ccca1bd1d0" providerId="ADAL" clId="{0F352105-1505-4E45-AE56-EA1F2FCE9DAB}" dt="2024-10-11T17:53:33.316" v="292" actId="47"/>
        <pc:sldMkLst>
          <pc:docMk/>
          <pc:sldMk cId="3892060650" sldId="560"/>
        </pc:sldMkLst>
      </pc:sldChg>
      <pc:sldChg chg="del">
        <pc:chgData name="Cason Machacek" userId="5385bd7b-141b-4b15-b05d-63ccca1bd1d0" providerId="ADAL" clId="{0F352105-1505-4E45-AE56-EA1F2FCE9DAB}" dt="2024-10-11T17:53:33.991" v="293" actId="47"/>
        <pc:sldMkLst>
          <pc:docMk/>
          <pc:sldMk cId="1628557778" sldId="561"/>
        </pc:sldMkLst>
      </pc:sldChg>
      <pc:sldChg chg="del">
        <pc:chgData name="Cason Machacek" userId="5385bd7b-141b-4b15-b05d-63ccca1bd1d0" providerId="ADAL" clId="{0F352105-1505-4E45-AE56-EA1F2FCE9DAB}" dt="2024-10-11T17:53:34.498" v="294" actId="47"/>
        <pc:sldMkLst>
          <pc:docMk/>
          <pc:sldMk cId="2862036114" sldId="562"/>
        </pc:sldMkLst>
      </pc:sldChg>
      <pc:sldChg chg="del">
        <pc:chgData name="Cason Machacek" userId="5385bd7b-141b-4b15-b05d-63ccca1bd1d0" providerId="ADAL" clId="{0F352105-1505-4E45-AE56-EA1F2FCE9DAB}" dt="2024-10-11T17:53:34.529" v="295" actId="47"/>
        <pc:sldMkLst>
          <pc:docMk/>
          <pc:sldMk cId="1339592642" sldId="563"/>
        </pc:sldMkLst>
      </pc:sldChg>
      <pc:sldChg chg="del">
        <pc:chgData name="Cason Machacek" userId="5385bd7b-141b-4b15-b05d-63ccca1bd1d0" providerId="ADAL" clId="{0F352105-1505-4E45-AE56-EA1F2FCE9DAB}" dt="2024-10-11T17:53:34.560" v="296" actId="47"/>
        <pc:sldMkLst>
          <pc:docMk/>
          <pc:sldMk cId="1907203877" sldId="564"/>
        </pc:sldMkLst>
      </pc:sldChg>
      <pc:sldChg chg="del">
        <pc:chgData name="Cason Machacek" userId="5385bd7b-141b-4b15-b05d-63ccca1bd1d0" providerId="ADAL" clId="{0F352105-1505-4E45-AE56-EA1F2FCE9DAB}" dt="2024-10-11T17:53:34.607" v="297" actId="47"/>
        <pc:sldMkLst>
          <pc:docMk/>
          <pc:sldMk cId="265386705" sldId="565"/>
        </pc:sldMkLst>
      </pc:sldChg>
      <pc:sldChg chg="del">
        <pc:chgData name="Cason Machacek" userId="5385bd7b-141b-4b15-b05d-63ccca1bd1d0" providerId="ADAL" clId="{0F352105-1505-4E45-AE56-EA1F2FCE9DAB}" dt="2024-10-11T17:53:34.623" v="298" actId="47"/>
        <pc:sldMkLst>
          <pc:docMk/>
          <pc:sldMk cId="516025498" sldId="566"/>
        </pc:sldMkLst>
      </pc:sldChg>
      <pc:sldChg chg="del">
        <pc:chgData name="Cason Machacek" userId="5385bd7b-141b-4b15-b05d-63ccca1bd1d0" providerId="ADAL" clId="{0F352105-1505-4E45-AE56-EA1F2FCE9DAB}" dt="2024-10-11T17:53:34.671" v="299" actId="47"/>
        <pc:sldMkLst>
          <pc:docMk/>
          <pc:sldMk cId="1048476406" sldId="567"/>
        </pc:sldMkLst>
      </pc:sldChg>
      <pc:sldChg chg="del">
        <pc:chgData name="Cason Machacek" userId="5385bd7b-141b-4b15-b05d-63ccca1bd1d0" providerId="ADAL" clId="{0F352105-1505-4E45-AE56-EA1F2FCE9DAB}" dt="2024-10-11T17:53:34.712" v="300" actId="47"/>
        <pc:sldMkLst>
          <pc:docMk/>
          <pc:sldMk cId="3253364203" sldId="568"/>
        </pc:sldMkLst>
      </pc:sldChg>
      <pc:sldChg chg="del">
        <pc:chgData name="Cason Machacek" userId="5385bd7b-141b-4b15-b05d-63ccca1bd1d0" providerId="ADAL" clId="{0F352105-1505-4E45-AE56-EA1F2FCE9DAB}" dt="2024-10-11T17:53:34.734" v="301" actId="47"/>
        <pc:sldMkLst>
          <pc:docMk/>
          <pc:sldMk cId="1206182493" sldId="569"/>
        </pc:sldMkLst>
      </pc:sldChg>
      <pc:sldChg chg="del">
        <pc:chgData name="Cason Machacek" userId="5385bd7b-141b-4b15-b05d-63ccca1bd1d0" providerId="ADAL" clId="{0F352105-1505-4E45-AE56-EA1F2FCE9DAB}" dt="2024-10-11T17:53:34.766" v="302" actId="47"/>
        <pc:sldMkLst>
          <pc:docMk/>
          <pc:sldMk cId="2952882736" sldId="570"/>
        </pc:sldMkLst>
      </pc:sldChg>
      <pc:sldChg chg="del">
        <pc:chgData name="Cason Machacek" userId="5385bd7b-141b-4b15-b05d-63ccca1bd1d0" providerId="ADAL" clId="{0F352105-1505-4E45-AE56-EA1F2FCE9DAB}" dt="2024-10-11T17:53:34.799" v="303" actId="47"/>
        <pc:sldMkLst>
          <pc:docMk/>
          <pc:sldMk cId="961089431" sldId="571"/>
        </pc:sldMkLst>
      </pc:sldChg>
      <pc:sldChg chg="del">
        <pc:chgData name="Cason Machacek" userId="5385bd7b-141b-4b15-b05d-63ccca1bd1d0" providerId="ADAL" clId="{0F352105-1505-4E45-AE56-EA1F2FCE9DAB}" dt="2024-10-11T17:53:34.829" v="304" actId="47"/>
        <pc:sldMkLst>
          <pc:docMk/>
          <pc:sldMk cId="3446710344" sldId="572"/>
        </pc:sldMkLst>
      </pc:sldChg>
      <pc:sldChg chg="del">
        <pc:chgData name="Cason Machacek" userId="5385bd7b-141b-4b15-b05d-63ccca1bd1d0" providerId="ADAL" clId="{0F352105-1505-4E45-AE56-EA1F2FCE9DAB}" dt="2024-10-11T17:53:34.862" v="305" actId="47"/>
        <pc:sldMkLst>
          <pc:docMk/>
          <pc:sldMk cId="2407707458" sldId="573"/>
        </pc:sldMkLst>
      </pc:sldChg>
      <pc:sldChg chg="del">
        <pc:chgData name="Cason Machacek" userId="5385bd7b-141b-4b15-b05d-63ccca1bd1d0" providerId="ADAL" clId="{0F352105-1505-4E45-AE56-EA1F2FCE9DAB}" dt="2024-10-11T17:53:34.895" v="306" actId="47"/>
        <pc:sldMkLst>
          <pc:docMk/>
          <pc:sldMk cId="1094048222" sldId="574"/>
        </pc:sldMkLst>
      </pc:sldChg>
      <pc:sldChg chg="del">
        <pc:chgData name="Cason Machacek" userId="5385bd7b-141b-4b15-b05d-63ccca1bd1d0" providerId="ADAL" clId="{0F352105-1505-4E45-AE56-EA1F2FCE9DAB}" dt="2024-10-11T17:53:34.927" v="307" actId="47"/>
        <pc:sldMkLst>
          <pc:docMk/>
          <pc:sldMk cId="1278648811" sldId="575"/>
        </pc:sldMkLst>
      </pc:sldChg>
      <pc:sldChg chg="del">
        <pc:chgData name="Cason Machacek" userId="5385bd7b-141b-4b15-b05d-63ccca1bd1d0" providerId="ADAL" clId="{0F352105-1505-4E45-AE56-EA1F2FCE9DAB}" dt="2024-10-11T17:53:34.970" v="308" actId="47"/>
        <pc:sldMkLst>
          <pc:docMk/>
          <pc:sldMk cId="1515600876" sldId="576"/>
        </pc:sldMkLst>
      </pc:sldChg>
      <pc:sldChg chg="del">
        <pc:chgData name="Cason Machacek" userId="5385bd7b-141b-4b15-b05d-63ccca1bd1d0" providerId="ADAL" clId="{0F352105-1505-4E45-AE56-EA1F2FCE9DAB}" dt="2024-10-11T17:53:34.989" v="309" actId="47"/>
        <pc:sldMkLst>
          <pc:docMk/>
          <pc:sldMk cId="11544725" sldId="577"/>
        </pc:sldMkLst>
      </pc:sldChg>
      <pc:sldChg chg="del">
        <pc:chgData name="Cason Machacek" userId="5385bd7b-141b-4b15-b05d-63ccca1bd1d0" providerId="ADAL" clId="{0F352105-1505-4E45-AE56-EA1F2FCE9DAB}" dt="2024-10-11T17:53:35.018" v="310" actId="47"/>
        <pc:sldMkLst>
          <pc:docMk/>
          <pc:sldMk cId="171102307" sldId="578"/>
        </pc:sldMkLst>
      </pc:sldChg>
      <pc:sldChg chg="del">
        <pc:chgData name="Cason Machacek" userId="5385bd7b-141b-4b15-b05d-63ccca1bd1d0" providerId="ADAL" clId="{0F352105-1505-4E45-AE56-EA1F2FCE9DAB}" dt="2024-10-11T17:53:35.050" v="311" actId="47"/>
        <pc:sldMkLst>
          <pc:docMk/>
          <pc:sldMk cId="1319207481" sldId="579"/>
        </pc:sldMkLst>
      </pc:sldChg>
      <pc:sldChg chg="del">
        <pc:chgData name="Cason Machacek" userId="5385bd7b-141b-4b15-b05d-63ccca1bd1d0" providerId="ADAL" clId="{0F352105-1505-4E45-AE56-EA1F2FCE9DAB}" dt="2024-10-11T17:53:35.104" v="312" actId="47"/>
        <pc:sldMkLst>
          <pc:docMk/>
          <pc:sldMk cId="1297401622" sldId="580"/>
        </pc:sldMkLst>
      </pc:sldChg>
      <pc:sldChg chg="del">
        <pc:chgData name="Cason Machacek" userId="5385bd7b-141b-4b15-b05d-63ccca1bd1d0" providerId="ADAL" clId="{0F352105-1505-4E45-AE56-EA1F2FCE9DAB}" dt="2024-10-11T17:53:35.124" v="313" actId="47"/>
        <pc:sldMkLst>
          <pc:docMk/>
          <pc:sldMk cId="2886345813" sldId="581"/>
        </pc:sldMkLst>
      </pc:sldChg>
      <pc:sldChg chg="del">
        <pc:chgData name="Cason Machacek" userId="5385bd7b-141b-4b15-b05d-63ccca1bd1d0" providerId="ADAL" clId="{0F352105-1505-4E45-AE56-EA1F2FCE9DAB}" dt="2024-10-11T17:53:35.161" v="314" actId="47"/>
        <pc:sldMkLst>
          <pc:docMk/>
          <pc:sldMk cId="3189431175" sldId="582"/>
        </pc:sldMkLst>
      </pc:sldChg>
      <pc:sldChg chg="del">
        <pc:chgData name="Cason Machacek" userId="5385bd7b-141b-4b15-b05d-63ccca1bd1d0" providerId="ADAL" clId="{0F352105-1505-4E45-AE56-EA1F2FCE9DAB}" dt="2024-10-11T17:53:35.194" v="315" actId="47"/>
        <pc:sldMkLst>
          <pc:docMk/>
          <pc:sldMk cId="4290424773" sldId="583"/>
        </pc:sldMkLst>
      </pc:sldChg>
      <pc:sldChg chg="del">
        <pc:chgData name="Cason Machacek" userId="5385bd7b-141b-4b15-b05d-63ccca1bd1d0" providerId="ADAL" clId="{0F352105-1505-4E45-AE56-EA1F2FCE9DAB}" dt="2024-10-11T17:53:35.224" v="316" actId="47"/>
        <pc:sldMkLst>
          <pc:docMk/>
          <pc:sldMk cId="269949975" sldId="584"/>
        </pc:sldMkLst>
      </pc:sldChg>
      <pc:sldChg chg="del">
        <pc:chgData name="Cason Machacek" userId="5385bd7b-141b-4b15-b05d-63ccca1bd1d0" providerId="ADAL" clId="{0F352105-1505-4E45-AE56-EA1F2FCE9DAB}" dt="2024-10-11T17:53:35.262" v="317" actId="47"/>
        <pc:sldMkLst>
          <pc:docMk/>
          <pc:sldMk cId="3062515150" sldId="585"/>
        </pc:sldMkLst>
      </pc:sldChg>
      <pc:sldChg chg="del">
        <pc:chgData name="Cason Machacek" userId="5385bd7b-141b-4b15-b05d-63ccca1bd1d0" providerId="ADAL" clId="{0F352105-1505-4E45-AE56-EA1F2FCE9DAB}" dt="2024-10-11T17:53:35.287" v="318" actId="47"/>
        <pc:sldMkLst>
          <pc:docMk/>
          <pc:sldMk cId="2567050031" sldId="586"/>
        </pc:sldMkLst>
      </pc:sldChg>
      <pc:sldChg chg="del">
        <pc:chgData name="Cason Machacek" userId="5385bd7b-141b-4b15-b05d-63ccca1bd1d0" providerId="ADAL" clId="{0F352105-1505-4E45-AE56-EA1F2FCE9DAB}" dt="2024-10-11T17:53:35.320" v="319" actId="47"/>
        <pc:sldMkLst>
          <pc:docMk/>
          <pc:sldMk cId="4114004677" sldId="587"/>
        </pc:sldMkLst>
      </pc:sldChg>
      <pc:sldChg chg="del">
        <pc:chgData name="Cason Machacek" userId="5385bd7b-141b-4b15-b05d-63ccca1bd1d0" providerId="ADAL" clId="{0F352105-1505-4E45-AE56-EA1F2FCE9DAB}" dt="2024-10-11T17:53:35.357" v="320" actId="47"/>
        <pc:sldMkLst>
          <pc:docMk/>
          <pc:sldMk cId="793611364" sldId="588"/>
        </pc:sldMkLst>
      </pc:sldChg>
      <pc:sldChg chg="del">
        <pc:chgData name="Cason Machacek" userId="5385bd7b-141b-4b15-b05d-63ccca1bd1d0" providerId="ADAL" clId="{0F352105-1505-4E45-AE56-EA1F2FCE9DAB}" dt="2024-10-11T17:53:35.402" v="321" actId="47"/>
        <pc:sldMkLst>
          <pc:docMk/>
          <pc:sldMk cId="1769839595" sldId="589"/>
        </pc:sldMkLst>
      </pc:sldChg>
      <pc:sldChg chg="del">
        <pc:chgData name="Cason Machacek" userId="5385bd7b-141b-4b15-b05d-63ccca1bd1d0" providerId="ADAL" clId="{0F352105-1505-4E45-AE56-EA1F2FCE9DAB}" dt="2024-10-11T17:53:35.422" v="322" actId="47"/>
        <pc:sldMkLst>
          <pc:docMk/>
          <pc:sldMk cId="480521230" sldId="590"/>
        </pc:sldMkLst>
      </pc:sldChg>
      <pc:sldChg chg="del">
        <pc:chgData name="Cason Machacek" userId="5385bd7b-141b-4b15-b05d-63ccca1bd1d0" providerId="ADAL" clId="{0F352105-1505-4E45-AE56-EA1F2FCE9DAB}" dt="2024-10-11T17:53:35.457" v="323" actId="47"/>
        <pc:sldMkLst>
          <pc:docMk/>
          <pc:sldMk cId="3406335398" sldId="591"/>
        </pc:sldMkLst>
      </pc:sldChg>
      <pc:sldChg chg="del">
        <pc:chgData name="Cason Machacek" userId="5385bd7b-141b-4b15-b05d-63ccca1bd1d0" providerId="ADAL" clId="{0F352105-1505-4E45-AE56-EA1F2FCE9DAB}" dt="2024-10-11T17:53:35.494" v="324" actId="47"/>
        <pc:sldMkLst>
          <pc:docMk/>
          <pc:sldMk cId="1163356480" sldId="592"/>
        </pc:sldMkLst>
      </pc:sldChg>
      <pc:sldChg chg="del">
        <pc:chgData name="Cason Machacek" userId="5385bd7b-141b-4b15-b05d-63ccca1bd1d0" providerId="ADAL" clId="{0F352105-1505-4E45-AE56-EA1F2FCE9DAB}" dt="2024-10-11T17:53:35.515" v="325" actId="47"/>
        <pc:sldMkLst>
          <pc:docMk/>
          <pc:sldMk cId="1777708668" sldId="593"/>
        </pc:sldMkLst>
      </pc:sldChg>
      <pc:sldChg chg="del">
        <pc:chgData name="Cason Machacek" userId="5385bd7b-141b-4b15-b05d-63ccca1bd1d0" providerId="ADAL" clId="{0F352105-1505-4E45-AE56-EA1F2FCE9DAB}" dt="2024-10-11T17:53:35.547" v="326" actId="47"/>
        <pc:sldMkLst>
          <pc:docMk/>
          <pc:sldMk cId="2393211414" sldId="594"/>
        </pc:sldMkLst>
      </pc:sldChg>
      <pc:sldChg chg="del">
        <pc:chgData name="Cason Machacek" userId="5385bd7b-141b-4b15-b05d-63ccca1bd1d0" providerId="ADAL" clId="{0F352105-1505-4E45-AE56-EA1F2FCE9DAB}" dt="2024-10-11T17:53:35.590" v="327" actId="47"/>
        <pc:sldMkLst>
          <pc:docMk/>
          <pc:sldMk cId="1362364205" sldId="595"/>
        </pc:sldMkLst>
      </pc:sldChg>
      <pc:sldChg chg="del">
        <pc:chgData name="Cason Machacek" userId="5385bd7b-141b-4b15-b05d-63ccca1bd1d0" providerId="ADAL" clId="{0F352105-1505-4E45-AE56-EA1F2FCE9DAB}" dt="2024-10-11T17:53:35.623" v="328" actId="47"/>
        <pc:sldMkLst>
          <pc:docMk/>
          <pc:sldMk cId="2276646009" sldId="596"/>
        </pc:sldMkLst>
      </pc:sldChg>
      <pc:sldChg chg="del">
        <pc:chgData name="Cason Machacek" userId="5385bd7b-141b-4b15-b05d-63ccca1bd1d0" providerId="ADAL" clId="{0F352105-1505-4E45-AE56-EA1F2FCE9DAB}" dt="2024-10-11T17:53:35.656" v="329" actId="47"/>
        <pc:sldMkLst>
          <pc:docMk/>
          <pc:sldMk cId="3646289457" sldId="597"/>
        </pc:sldMkLst>
      </pc:sldChg>
      <pc:sldChg chg="del">
        <pc:chgData name="Cason Machacek" userId="5385bd7b-141b-4b15-b05d-63ccca1bd1d0" providerId="ADAL" clId="{0F352105-1505-4E45-AE56-EA1F2FCE9DAB}" dt="2024-10-11T17:53:35.689" v="330" actId="47"/>
        <pc:sldMkLst>
          <pc:docMk/>
          <pc:sldMk cId="622674764" sldId="598"/>
        </pc:sldMkLst>
      </pc:sldChg>
      <pc:sldChg chg="del">
        <pc:chgData name="Cason Machacek" userId="5385bd7b-141b-4b15-b05d-63ccca1bd1d0" providerId="ADAL" clId="{0F352105-1505-4E45-AE56-EA1F2FCE9DAB}" dt="2024-10-11T17:53:35.715" v="331" actId="47"/>
        <pc:sldMkLst>
          <pc:docMk/>
          <pc:sldMk cId="165436752" sldId="599"/>
        </pc:sldMkLst>
      </pc:sldChg>
      <pc:sldChg chg="del">
        <pc:chgData name="Cason Machacek" userId="5385bd7b-141b-4b15-b05d-63ccca1bd1d0" providerId="ADAL" clId="{0F352105-1505-4E45-AE56-EA1F2FCE9DAB}" dt="2024-10-11T17:53:35.747" v="332" actId="47"/>
        <pc:sldMkLst>
          <pc:docMk/>
          <pc:sldMk cId="3491059837" sldId="600"/>
        </pc:sldMkLst>
      </pc:sldChg>
      <pc:sldChg chg="del">
        <pc:chgData name="Cason Machacek" userId="5385bd7b-141b-4b15-b05d-63ccca1bd1d0" providerId="ADAL" clId="{0F352105-1505-4E45-AE56-EA1F2FCE9DAB}" dt="2024-10-11T17:53:35.779" v="333" actId="47"/>
        <pc:sldMkLst>
          <pc:docMk/>
          <pc:sldMk cId="1798278104" sldId="601"/>
        </pc:sldMkLst>
      </pc:sldChg>
      <pc:sldChg chg="del">
        <pc:chgData name="Cason Machacek" userId="5385bd7b-141b-4b15-b05d-63ccca1bd1d0" providerId="ADAL" clId="{0F352105-1505-4E45-AE56-EA1F2FCE9DAB}" dt="2024-10-11T17:53:35.812" v="334" actId="47"/>
        <pc:sldMkLst>
          <pc:docMk/>
          <pc:sldMk cId="188566385" sldId="602"/>
        </pc:sldMkLst>
      </pc:sldChg>
      <pc:sldChg chg="del">
        <pc:chgData name="Cason Machacek" userId="5385bd7b-141b-4b15-b05d-63ccca1bd1d0" providerId="ADAL" clId="{0F352105-1505-4E45-AE56-EA1F2FCE9DAB}" dt="2024-10-11T17:53:35.847" v="335" actId="47"/>
        <pc:sldMkLst>
          <pc:docMk/>
          <pc:sldMk cId="2409498531" sldId="603"/>
        </pc:sldMkLst>
      </pc:sldChg>
      <pc:sldChg chg="del">
        <pc:chgData name="Cason Machacek" userId="5385bd7b-141b-4b15-b05d-63ccca1bd1d0" providerId="ADAL" clId="{0F352105-1505-4E45-AE56-EA1F2FCE9DAB}" dt="2024-10-11T17:53:35.872" v="336" actId="47"/>
        <pc:sldMkLst>
          <pc:docMk/>
          <pc:sldMk cId="1033834321" sldId="604"/>
        </pc:sldMkLst>
      </pc:sldChg>
      <pc:sldChg chg="del">
        <pc:chgData name="Cason Machacek" userId="5385bd7b-141b-4b15-b05d-63ccca1bd1d0" providerId="ADAL" clId="{0F352105-1505-4E45-AE56-EA1F2FCE9DAB}" dt="2024-10-11T17:53:35.905" v="337" actId="47"/>
        <pc:sldMkLst>
          <pc:docMk/>
          <pc:sldMk cId="1910735706" sldId="605"/>
        </pc:sldMkLst>
      </pc:sldChg>
      <pc:sldChg chg="del">
        <pc:chgData name="Cason Machacek" userId="5385bd7b-141b-4b15-b05d-63ccca1bd1d0" providerId="ADAL" clId="{0F352105-1505-4E45-AE56-EA1F2FCE9DAB}" dt="2024-10-11T17:53:35.941" v="338" actId="47"/>
        <pc:sldMkLst>
          <pc:docMk/>
          <pc:sldMk cId="1332874027" sldId="606"/>
        </pc:sldMkLst>
      </pc:sldChg>
      <pc:sldChg chg="del">
        <pc:chgData name="Cason Machacek" userId="5385bd7b-141b-4b15-b05d-63ccca1bd1d0" providerId="ADAL" clId="{0F352105-1505-4E45-AE56-EA1F2FCE9DAB}" dt="2024-10-11T17:53:35.974" v="339" actId="47"/>
        <pc:sldMkLst>
          <pc:docMk/>
          <pc:sldMk cId="499212427" sldId="607"/>
        </pc:sldMkLst>
      </pc:sldChg>
      <pc:sldChg chg="del">
        <pc:chgData name="Cason Machacek" userId="5385bd7b-141b-4b15-b05d-63ccca1bd1d0" providerId="ADAL" clId="{0F352105-1505-4E45-AE56-EA1F2FCE9DAB}" dt="2024-10-11T17:53:36.015" v="340" actId="47"/>
        <pc:sldMkLst>
          <pc:docMk/>
          <pc:sldMk cId="1272843742" sldId="608"/>
        </pc:sldMkLst>
      </pc:sldChg>
      <pc:sldChg chg="del">
        <pc:chgData name="Cason Machacek" userId="5385bd7b-141b-4b15-b05d-63ccca1bd1d0" providerId="ADAL" clId="{0F352105-1505-4E45-AE56-EA1F2FCE9DAB}" dt="2024-10-11T17:53:36.031" v="341" actId="47"/>
        <pc:sldMkLst>
          <pc:docMk/>
          <pc:sldMk cId="1097819934" sldId="609"/>
        </pc:sldMkLst>
      </pc:sldChg>
      <pc:sldChg chg="del">
        <pc:chgData name="Cason Machacek" userId="5385bd7b-141b-4b15-b05d-63ccca1bd1d0" providerId="ADAL" clId="{0F352105-1505-4E45-AE56-EA1F2FCE9DAB}" dt="2024-10-11T17:53:36.073" v="342" actId="47"/>
        <pc:sldMkLst>
          <pc:docMk/>
          <pc:sldMk cId="3594894846" sldId="610"/>
        </pc:sldMkLst>
      </pc:sldChg>
      <pc:sldChg chg="del">
        <pc:chgData name="Cason Machacek" userId="5385bd7b-141b-4b15-b05d-63ccca1bd1d0" providerId="ADAL" clId="{0F352105-1505-4E45-AE56-EA1F2FCE9DAB}" dt="2024-10-11T17:53:36.105" v="343" actId="47"/>
        <pc:sldMkLst>
          <pc:docMk/>
          <pc:sldMk cId="2649715528" sldId="611"/>
        </pc:sldMkLst>
      </pc:sldChg>
      <pc:sldChg chg="del">
        <pc:chgData name="Cason Machacek" userId="5385bd7b-141b-4b15-b05d-63ccca1bd1d0" providerId="ADAL" clId="{0F352105-1505-4E45-AE56-EA1F2FCE9DAB}" dt="2024-10-11T17:53:36.125" v="344" actId="47"/>
        <pc:sldMkLst>
          <pc:docMk/>
          <pc:sldMk cId="4237965556" sldId="612"/>
        </pc:sldMkLst>
      </pc:sldChg>
      <pc:sldChg chg="del">
        <pc:chgData name="Cason Machacek" userId="5385bd7b-141b-4b15-b05d-63ccca1bd1d0" providerId="ADAL" clId="{0F352105-1505-4E45-AE56-EA1F2FCE9DAB}" dt="2024-10-11T17:53:36.157" v="345" actId="47"/>
        <pc:sldMkLst>
          <pc:docMk/>
          <pc:sldMk cId="3579958136" sldId="613"/>
        </pc:sldMkLst>
      </pc:sldChg>
      <pc:sldChg chg="del">
        <pc:chgData name="Cason Machacek" userId="5385bd7b-141b-4b15-b05d-63ccca1bd1d0" providerId="ADAL" clId="{0F352105-1505-4E45-AE56-EA1F2FCE9DAB}" dt="2024-10-11T17:53:36.204" v="346" actId="47"/>
        <pc:sldMkLst>
          <pc:docMk/>
          <pc:sldMk cId="2546258967" sldId="614"/>
        </pc:sldMkLst>
      </pc:sldChg>
      <pc:sldChg chg="del">
        <pc:chgData name="Cason Machacek" userId="5385bd7b-141b-4b15-b05d-63ccca1bd1d0" providerId="ADAL" clId="{0F352105-1505-4E45-AE56-EA1F2FCE9DAB}" dt="2024-10-11T17:53:36.220" v="347" actId="47"/>
        <pc:sldMkLst>
          <pc:docMk/>
          <pc:sldMk cId="1021155137" sldId="615"/>
        </pc:sldMkLst>
      </pc:sldChg>
      <pc:sldChg chg="del">
        <pc:chgData name="Cason Machacek" userId="5385bd7b-141b-4b15-b05d-63ccca1bd1d0" providerId="ADAL" clId="{0F352105-1505-4E45-AE56-EA1F2FCE9DAB}" dt="2024-10-11T17:53:36.268" v="348" actId="47"/>
        <pc:sldMkLst>
          <pc:docMk/>
          <pc:sldMk cId="3251430058" sldId="616"/>
        </pc:sldMkLst>
      </pc:sldChg>
      <pc:sldChg chg="del">
        <pc:chgData name="Cason Machacek" userId="5385bd7b-141b-4b15-b05d-63ccca1bd1d0" providerId="ADAL" clId="{0F352105-1505-4E45-AE56-EA1F2FCE9DAB}" dt="2024-10-11T17:53:36.299" v="349" actId="47"/>
        <pc:sldMkLst>
          <pc:docMk/>
          <pc:sldMk cId="3603025937" sldId="617"/>
        </pc:sldMkLst>
      </pc:sldChg>
      <pc:sldChg chg="del">
        <pc:chgData name="Cason Machacek" userId="5385bd7b-141b-4b15-b05d-63ccca1bd1d0" providerId="ADAL" clId="{0F352105-1505-4E45-AE56-EA1F2FCE9DAB}" dt="2024-10-11T17:53:36.331" v="350" actId="47"/>
        <pc:sldMkLst>
          <pc:docMk/>
          <pc:sldMk cId="3195324414" sldId="618"/>
        </pc:sldMkLst>
      </pc:sldChg>
      <pc:sldChg chg="del">
        <pc:chgData name="Cason Machacek" userId="5385bd7b-141b-4b15-b05d-63ccca1bd1d0" providerId="ADAL" clId="{0F352105-1505-4E45-AE56-EA1F2FCE9DAB}" dt="2024-10-11T17:53:36.362" v="351" actId="47"/>
        <pc:sldMkLst>
          <pc:docMk/>
          <pc:sldMk cId="4081734602" sldId="619"/>
        </pc:sldMkLst>
      </pc:sldChg>
      <pc:sldChg chg="del">
        <pc:chgData name="Cason Machacek" userId="5385bd7b-141b-4b15-b05d-63ccca1bd1d0" providerId="ADAL" clId="{0F352105-1505-4E45-AE56-EA1F2FCE9DAB}" dt="2024-10-11T17:53:36.393" v="352" actId="47"/>
        <pc:sldMkLst>
          <pc:docMk/>
          <pc:sldMk cId="3244654490" sldId="620"/>
        </pc:sldMkLst>
      </pc:sldChg>
      <pc:sldChg chg="del">
        <pc:chgData name="Cason Machacek" userId="5385bd7b-141b-4b15-b05d-63ccca1bd1d0" providerId="ADAL" clId="{0F352105-1505-4E45-AE56-EA1F2FCE9DAB}" dt="2024-10-11T17:53:36.425" v="353" actId="47"/>
        <pc:sldMkLst>
          <pc:docMk/>
          <pc:sldMk cId="2686341385" sldId="621"/>
        </pc:sldMkLst>
      </pc:sldChg>
      <pc:sldChg chg="del">
        <pc:chgData name="Cason Machacek" userId="5385bd7b-141b-4b15-b05d-63ccca1bd1d0" providerId="ADAL" clId="{0F352105-1505-4E45-AE56-EA1F2FCE9DAB}" dt="2024-10-11T17:53:36.457" v="354" actId="47"/>
        <pc:sldMkLst>
          <pc:docMk/>
          <pc:sldMk cId="2696292649" sldId="622"/>
        </pc:sldMkLst>
      </pc:sldChg>
      <pc:sldChg chg="del">
        <pc:chgData name="Cason Machacek" userId="5385bd7b-141b-4b15-b05d-63ccca1bd1d0" providerId="ADAL" clId="{0F352105-1505-4E45-AE56-EA1F2FCE9DAB}" dt="2024-10-11T17:53:36.489" v="355" actId="47"/>
        <pc:sldMkLst>
          <pc:docMk/>
          <pc:sldMk cId="1024221624" sldId="623"/>
        </pc:sldMkLst>
      </pc:sldChg>
      <pc:sldChg chg="del">
        <pc:chgData name="Cason Machacek" userId="5385bd7b-141b-4b15-b05d-63ccca1bd1d0" providerId="ADAL" clId="{0F352105-1505-4E45-AE56-EA1F2FCE9DAB}" dt="2024-10-11T17:53:36.520" v="356" actId="47"/>
        <pc:sldMkLst>
          <pc:docMk/>
          <pc:sldMk cId="472058749" sldId="624"/>
        </pc:sldMkLst>
      </pc:sldChg>
      <pc:sldChg chg="del">
        <pc:chgData name="Cason Machacek" userId="5385bd7b-141b-4b15-b05d-63ccca1bd1d0" providerId="ADAL" clId="{0F352105-1505-4E45-AE56-EA1F2FCE9DAB}" dt="2024-10-11T17:53:36.552" v="357" actId="47"/>
        <pc:sldMkLst>
          <pc:docMk/>
          <pc:sldMk cId="3699472523" sldId="625"/>
        </pc:sldMkLst>
      </pc:sldChg>
      <pc:sldChg chg="del">
        <pc:chgData name="Cason Machacek" userId="5385bd7b-141b-4b15-b05d-63ccca1bd1d0" providerId="ADAL" clId="{0F352105-1505-4E45-AE56-EA1F2FCE9DAB}" dt="2024-10-11T17:53:36.599" v="358" actId="47"/>
        <pc:sldMkLst>
          <pc:docMk/>
          <pc:sldMk cId="410055371" sldId="626"/>
        </pc:sldMkLst>
      </pc:sldChg>
      <pc:sldChg chg="del">
        <pc:chgData name="Cason Machacek" userId="5385bd7b-141b-4b15-b05d-63ccca1bd1d0" providerId="ADAL" clId="{0F352105-1505-4E45-AE56-EA1F2FCE9DAB}" dt="2024-10-11T17:53:37.055" v="359" actId="47"/>
        <pc:sldMkLst>
          <pc:docMk/>
          <pc:sldMk cId="2184949777" sldId="627"/>
        </pc:sldMkLst>
      </pc:sldChg>
      <pc:sldChg chg="del">
        <pc:chgData name="Cason Machacek" userId="5385bd7b-141b-4b15-b05d-63ccca1bd1d0" providerId="ADAL" clId="{0F352105-1505-4E45-AE56-EA1F2FCE9DAB}" dt="2024-10-11T17:53:52.555" v="360" actId="47"/>
        <pc:sldMkLst>
          <pc:docMk/>
          <pc:sldMk cId="3213263834" sldId="628"/>
        </pc:sldMkLst>
      </pc:sldChg>
      <pc:sldChg chg="del">
        <pc:chgData name="Cason Machacek" userId="5385bd7b-141b-4b15-b05d-63ccca1bd1d0" providerId="ADAL" clId="{0F352105-1505-4E45-AE56-EA1F2FCE9DAB}" dt="2024-10-11T17:53:52.835" v="361" actId="47"/>
        <pc:sldMkLst>
          <pc:docMk/>
          <pc:sldMk cId="28915207" sldId="629"/>
        </pc:sldMkLst>
      </pc:sldChg>
      <pc:sldChg chg="del">
        <pc:chgData name="Cason Machacek" userId="5385bd7b-141b-4b15-b05d-63ccca1bd1d0" providerId="ADAL" clId="{0F352105-1505-4E45-AE56-EA1F2FCE9DAB}" dt="2024-10-11T17:53:53.017" v="362" actId="47"/>
        <pc:sldMkLst>
          <pc:docMk/>
          <pc:sldMk cId="1804188176" sldId="630"/>
        </pc:sldMkLst>
      </pc:sldChg>
      <pc:sldChg chg="del">
        <pc:chgData name="Cason Machacek" userId="5385bd7b-141b-4b15-b05d-63ccca1bd1d0" providerId="ADAL" clId="{0F352105-1505-4E45-AE56-EA1F2FCE9DAB}" dt="2024-10-11T17:53:53.181" v="363" actId="47"/>
        <pc:sldMkLst>
          <pc:docMk/>
          <pc:sldMk cId="4272091200" sldId="631"/>
        </pc:sldMkLst>
      </pc:sldChg>
      <pc:sldChg chg="del">
        <pc:chgData name="Cason Machacek" userId="5385bd7b-141b-4b15-b05d-63ccca1bd1d0" providerId="ADAL" clId="{0F352105-1505-4E45-AE56-EA1F2FCE9DAB}" dt="2024-10-11T17:53:53.346" v="364" actId="47"/>
        <pc:sldMkLst>
          <pc:docMk/>
          <pc:sldMk cId="4279616201" sldId="632"/>
        </pc:sldMkLst>
      </pc:sldChg>
      <pc:sldChg chg="del">
        <pc:chgData name="Cason Machacek" userId="5385bd7b-141b-4b15-b05d-63ccca1bd1d0" providerId="ADAL" clId="{0F352105-1505-4E45-AE56-EA1F2FCE9DAB}" dt="2024-10-11T17:53:53.839" v="365" actId="47"/>
        <pc:sldMkLst>
          <pc:docMk/>
          <pc:sldMk cId="1082124886" sldId="633"/>
        </pc:sldMkLst>
      </pc:sldChg>
      <pc:sldChg chg="del">
        <pc:chgData name="Cason Machacek" userId="5385bd7b-141b-4b15-b05d-63ccca1bd1d0" providerId="ADAL" clId="{0F352105-1505-4E45-AE56-EA1F2FCE9DAB}" dt="2024-10-11T17:53:53.870" v="366" actId="47"/>
        <pc:sldMkLst>
          <pc:docMk/>
          <pc:sldMk cId="3936043483" sldId="634"/>
        </pc:sldMkLst>
      </pc:sldChg>
      <pc:sldChg chg="del">
        <pc:chgData name="Cason Machacek" userId="5385bd7b-141b-4b15-b05d-63ccca1bd1d0" providerId="ADAL" clId="{0F352105-1505-4E45-AE56-EA1F2FCE9DAB}" dt="2024-10-11T17:53:53.902" v="367" actId="47"/>
        <pc:sldMkLst>
          <pc:docMk/>
          <pc:sldMk cId="269470327" sldId="635"/>
        </pc:sldMkLst>
      </pc:sldChg>
      <pc:sldChg chg="del">
        <pc:chgData name="Cason Machacek" userId="5385bd7b-141b-4b15-b05d-63ccca1bd1d0" providerId="ADAL" clId="{0F352105-1505-4E45-AE56-EA1F2FCE9DAB}" dt="2024-10-11T17:53:53.934" v="368" actId="47"/>
        <pc:sldMkLst>
          <pc:docMk/>
          <pc:sldMk cId="3987138913" sldId="636"/>
        </pc:sldMkLst>
      </pc:sldChg>
      <pc:sldChg chg="del">
        <pc:chgData name="Cason Machacek" userId="5385bd7b-141b-4b15-b05d-63ccca1bd1d0" providerId="ADAL" clId="{0F352105-1505-4E45-AE56-EA1F2FCE9DAB}" dt="2024-10-11T17:53:53.965" v="369" actId="47"/>
        <pc:sldMkLst>
          <pc:docMk/>
          <pc:sldMk cId="566039958" sldId="637"/>
        </pc:sldMkLst>
      </pc:sldChg>
      <pc:sldChg chg="del">
        <pc:chgData name="Cason Machacek" userId="5385bd7b-141b-4b15-b05d-63ccca1bd1d0" providerId="ADAL" clId="{0F352105-1505-4E45-AE56-EA1F2FCE9DAB}" dt="2024-10-11T17:53:53.996" v="370" actId="47"/>
        <pc:sldMkLst>
          <pc:docMk/>
          <pc:sldMk cId="3785958492" sldId="638"/>
        </pc:sldMkLst>
      </pc:sldChg>
      <pc:sldChg chg="del">
        <pc:chgData name="Cason Machacek" userId="5385bd7b-141b-4b15-b05d-63ccca1bd1d0" providerId="ADAL" clId="{0F352105-1505-4E45-AE56-EA1F2FCE9DAB}" dt="2024-10-11T17:53:54.044" v="371" actId="47"/>
        <pc:sldMkLst>
          <pc:docMk/>
          <pc:sldMk cId="2808995073" sldId="639"/>
        </pc:sldMkLst>
      </pc:sldChg>
      <pc:sldChg chg="del">
        <pc:chgData name="Cason Machacek" userId="5385bd7b-141b-4b15-b05d-63ccca1bd1d0" providerId="ADAL" clId="{0F352105-1505-4E45-AE56-EA1F2FCE9DAB}" dt="2024-10-11T17:53:54.075" v="372" actId="47"/>
        <pc:sldMkLst>
          <pc:docMk/>
          <pc:sldMk cId="690149041" sldId="640"/>
        </pc:sldMkLst>
      </pc:sldChg>
      <pc:sldChg chg="del">
        <pc:chgData name="Cason Machacek" userId="5385bd7b-141b-4b15-b05d-63ccca1bd1d0" providerId="ADAL" clId="{0F352105-1505-4E45-AE56-EA1F2FCE9DAB}" dt="2024-10-11T17:53:54.108" v="373" actId="47"/>
        <pc:sldMkLst>
          <pc:docMk/>
          <pc:sldMk cId="795619007" sldId="641"/>
        </pc:sldMkLst>
      </pc:sldChg>
      <pc:sldChg chg="del">
        <pc:chgData name="Cason Machacek" userId="5385bd7b-141b-4b15-b05d-63ccca1bd1d0" providerId="ADAL" clId="{0F352105-1505-4E45-AE56-EA1F2FCE9DAB}" dt="2024-10-11T17:53:54.139" v="374" actId="47"/>
        <pc:sldMkLst>
          <pc:docMk/>
          <pc:sldMk cId="2306191497" sldId="642"/>
        </pc:sldMkLst>
      </pc:sldChg>
      <pc:sldChg chg="del">
        <pc:chgData name="Cason Machacek" userId="5385bd7b-141b-4b15-b05d-63ccca1bd1d0" providerId="ADAL" clId="{0F352105-1505-4E45-AE56-EA1F2FCE9DAB}" dt="2024-10-11T17:53:54.170" v="375" actId="47"/>
        <pc:sldMkLst>
          <pc:docMk/>
          <pc:sldMk cId="665388060" sldId="643"/>
        </pc:sldMkLst>
      </pc:sldChg>
      <pc:sldChg chg="del">
        <pc:chgData name="Cason Machacek" userId="5385bd7b-141b-4b15-b05d-63ccca1bd1d0" providerId="ADAL" clId="{0F352105-1505-4E45-AE56-EA1F2FCE9DAB}" dt="2024-10-11T17:53:54.202" v="376" actId="47"/>
        <pc:sldMkLst>
          <pc:docMk/>
          <pc:sldMk cId="1624533508" sldId="644"/>
        </pc:sldMkLst>
      </pc:sldChg>
      <pc:sldChg chg="del">
        <pc:chgData name="Cason Machacek" userId="5385bd7b-141b-4b15-b05d-63ccca1bd1d0" providerId="ADAL" clId="{0F352105-1505-4E45-AE56-EA1F2FCE9DAB}" dt="2024-10-11T17:53:54.233" v="377" actId="47"/>
        <pc:sldMkLst>
          <pc:docMk/>
          <pc:sldMk cId="1254183383" sldId="645"/>
        </pc:sldMkLst>
      </pc:sldChg>
      <pc:sldChg chg="del">
        <pc:chgData name="Cason Machacek" userId="5385bd7b-141b-4b15-b05d-63ccca1bd1d0" providerId="ADAL" clId="{0F352105-1505-4E45-AE56-EA1F2FCE9DAB}" dt="2024-10-11T17:53:54.264" v="378" actId="47"/>
        <pc:sldMkLst>
          <pc:docMk/>
          <pc:sldMk cId="1462641826" sldId="646"/>
        </pc:sldMkLst>
      </pc:sldChg>
      <pc:sldChg chg="del">
        <pc:chgData name="Cason Machacek" userId="5385bd7b-141b-4b15-b05d-63ccca1bd1d0" providerId="ADAL" clId="{0F352105-1505-4E45-AE56-EA1F2FCE9DAB}" dt="2024-10-11T17:53:54.296" v="379" actId="47"/>
        <pc:sldMkLst>
          <pc:docMk/>
          <pc:sldMk cId="3524166903" sldId="647"/>
        </pc:sldMkLst>
      </pc:sldChg>
      <pc:sldChg chg="del">
        <pc:chgData name="Cason Machacek" userId="5385bd7b-141b-4b15-b05d-63ccca1bd1d0" providerId="ADAL" clId="{0F352105-1505-4E45-AE56-EA1F2FCE9DAB}" dt="2024-10-11T17:53:54.328" v="380" actId="47"/>
        <pc:sldMkLst>
          <pc:docMk/>
          <pc:sldMk cId="3806135720" sldId="648"/>
        </pc:sldMkLst>
      </pc:sldChg>
      <pc:sldChg chg="del">
        <pc:chgData name="Cason Machacek" userId="5385bd7b-141b-4b15-b05d-63ccca1bd1d0" providerId="ADAL" clId="{0F352105-1505-4E45-AE56-EA1F2FCE9DAB}" dt="2024-10-11T17:53:54.359" v="381" actId="47"/>
        <pc:sldMkLst>
          <pc:docMk/>
          <pc:sldMk cId="637263060" sldId="649"/>
        </pc:sldMkLst>
      </pc:sldChg>
      <pc:sldChg chg="del">
        <pc:chgData name="Cason Machacek" userId="5385bd7b-141b-4b15-b05d-63ccca1bd1d0" providerId="ADAL" clId="{0F352105-1505-4E45-AE56-EA1F2FCE9DAB}" dt="2024-10-11T17:53:54.390" v="382" actId="47"/>
        <pc:sldMkLst>
          <pc:docMk/>
          <pc:sldMk cId="846669131" sldId="650"/>
        </pc:sldMkLst>
      </pc:sldChg>
      <pc:sldChg chg="del">
        <pc:chgData name="Cason Machacek" userId="5385bd7b-141b-4b15-b05d-63ccca1bd1d0" providerId="ADAL" clId="{0F352105-1505-4E45-AE56-EA1F2FCE9DAB}" dt="2024-10-11T17:53:54.437" v="383" actId="47"/>
        <pc:sldMkLst>
          <pc:docMk/>
          <pc:sldMk cId="1402041491" sldId="651"/>
        </pc:sldMkLst>
      </pc:sldChg>
      <pc:sldChg chg="del">
        <pc:chgData name="Cason Machacek" userId="5385bd7b-141b-4b15-b05d-63ccca1bd1d0" providerId="ADAL" clId="{0F352105-1505-4E45-AE56-EA1F2FCE9DAB}" dt="2024-10-11T17:53:54.468" v="384" actId="47"/>
        <pc:sldMkLst>
          <pc:docMk/>
          <pc:sldMk cId="1530672477" sldId="652"/>
        </pc:sldMkLst>
      </pc:sldChg>
      <pc:sldChg chg="del">
        <pc:chgData name="Cason Machacek" userId="5385bd7b-141b-4b15-b05d-63ccca1bd1d0" providerId="ADAL" clId="{0F352105-1505-4E45-AE56-EA1F2FCE9DAB}" dt="2024-10-11T17:53:54.500" v="385" actId="47"/>
        <pc:sldMkLst>
          <pc:docMk/>
          <pc:sldMk cId="3548773334" sldId="653"/>
        </pc:sldMkLst>
      </pc:sldChg>
      <pc:sldChg chg="del">
        <pc:chgData name="Cason Machacek" userId="5385bd7b-141b-4b15-b05d-63ccca1bd1d0" providerId="ADAL" clId="{0F352105-1505-4E45-AE56-EA1F2FCE9DAB}" dt="2024-10-11T17:53:54.534" v="386" actId="47"/>
        <pc:sldMkLst>
          <pc:docMk/>
          <pc:sldMk cId="2487986552" sldId="654"/>
        </pc:sldMkLst>
      </pc:sldChg>
      <pc:sldChg chg="del">
        <pc:chgData name="Cason Machacek" userId="5385bd7b-141b-4b15-b05d-63ccca1bd1d0" providerId="ADAL" clId="{0F352105-1505-4E45-AE56-EA1F2FCE9DAB}" dt="2024-10-11T17:53:54.563" v="387" actId="47"/>
        <pc:sldMkLst>
          <pc:docMk/>
          <pc:sldMk cId="4063687102" sldId="655"/>
        </pc:sldMkLst>
      </pc:sldChg>
      <pc:sldChg chg="del">
        <pc:chgData name="Cason Machacek" userId="5385bd7b-141b-4b15-b05d-63ccca1bd1d0" providerId="ADAL" clId="{0F352105-1505-4E45-AE56-EA1F2FCE9DAB}" dt="2024-10-11T17:53:54.595" v="388" actId="47"/>
        <pc:sldMkLst>
          <pc:docMk/>
          <pc:sldMk cId="462379116" sldId="656"/>
        </pc:sldMkLst>
      </pc:sldChg>
      <pc:sldChg chg="del">
        <pc:chgData name="Cason Machacek" userId="5385bd7b-141b-4b15-b05d-63ccca1bd1d0" providerId="ADAL" clId="{0F352105-1505-4E45-AE56-EA1F2FCE9DAB}" dt="2024-10-11T17:53:54.627" v="389" actId="47"/>
        <pc:sldMkLst>
          <pc:docMk/>
          <pc:sldMk cId="303916455" sldId="657"/>
        </pc:sldMkLst>
      </pc:sldChg>
      <pc:sldChg chg="del">
        <pc:chgData name="Cason Machacek" userId="5385bd7b-141b-4b15-b05d-63ccca1bd1d0" providerId="ADAL" clId="{0F352105-1505-4E45-AE56-EA1F2FCE9DAB}" dt="2024-10-11T17:53:54.657" v="390" actId="47"/>
        <pc:sldMkLst>
          <pc:docMk/>
          <pc:sldMk cId="1913628445" sldId="658"/>
        </pc:sldMkLst>
      </pc:sldChg>
      <pc:sldChg chg="del">
        <pc:chgData name="Cason Machacek" userId="5385bd7b-141b-4b15-b05d-63ccca1bd1d0" providerId="ADAL" clId="{0F352105-1505-4E45-AE56-EA1F2FCE9DAB}" dt="2024-10-11T17:53:54.697" v="391" actId="47"/>
        <pc:sldMkLst>
          <pc:docMk/>
          <pc:sldMk cId="1933480900" sldId="659"/>
        </pc:sldMkLst>
      </pc:sldChg>
      <pc:sldChg chg="del">
        <pc:chgData name="Cason Machacek" userId="5385bd7b-141b-4b15-b05d-63ccca1bd1d0" providerId="ADAL" clId="{0F352105-1505-4E45-AE56-EA1F2FCE9DAB}" dt="2024-10-11T17:53:54.721" v="392" actId="47"/>
        <pc:sldMkLst>
          <pc:docMk/>
          <pc:sldMk cId="2730345572" sldId="660"/>
        </pc:sldMkLst>
      </pc:sldChg>
      <pc:sldChg chg="del">
        <pc:chgData name="Cason Machacek" userId="5385bd7b-141b-4b15-b05d-63ccca1bd1d0" providerId="ADAL" clId="{0F352105-1505-4E45-AE56-EA1F2FCE9DAB}" dt="2024-10-11T17:53:54.752" v="393" actId="47"/>
        <pc:sldMkLst>
          <pc:docMk/>
          <pc:sldMk cId="4027723628" sldId="661"/>
        </pc:sldMkLst>
      </pc:sldChg>
      <pc:sldChg chg="del">
        <pc:chgData name="Cason Machacek" userId="5385bd7b-141b-4b15-b05d-63ccca1bd1d0" providerId="ADAL" clId="{0F352105-1505-4E45-AE56-EA1F2FCE9DAB}" dt="2024-10-11T17:53:54.785" v="394" actId="47"/>
        <pc:sldMkLst>
          <pc:docMk/>
          <pc:sldMk cId="2732699504" sldId="662"/>
        </pc:sldMkLst>
      </pc:sldChg>
      <pc:sldChg chg="del">
        <pc:chgData name="Cason Machacek" userId="5385bd7b-141b-4b15-b05d-63ccca1bd1d0" providerId="ADAL" clId="{0F352105-1505-4E45-AE56-EA1F2FCE9DAB}" dt="2024-10-11T17:53:54.815" v="395" actId="47"/>
        <pc:sldMkLst>
          <pc:docMk/>
          <pc:sldMk cId="2355908194" sldId="663"/>
        </pc:sldMkLst>
      </pc:sldChg>
      <pc:sldChg chg="del">
        <pc:chgData name="Cason Machacek" userId="5385bd7b-141b-4b15-b05d-63ccca1bd1d0" providerId="ADAL" clId="{0F352105-1505-4E45-AE56-EA1F2FCE9DAB}" dt="2024-10-11T17:53:54.846" v="396" actId="47"/>
        <pc:sldMkLst>
          <pc:docMk/>
          <pc:sldMk cId="3575323485" sldId="664"/>
        </pc:sldMkLst>
      </pc:sldChg>
      <pc:sldChg chg="del">
        <pc:chgData name="Cason Machacek" userId="5385bd7b-141b-4b15-b05d-63ccca1bd1d0" providerId="ADAL" clId="{0F352105-1505-4E45-AE56-EA1F2FCE9DAB}" dt="2024-10-11T17:53:54.886" v="397" actId="47"/>
        <pc:sldMkLst>
          <pc:docMk/>
          <pc:sldMk cId="3856291747" sldId="665"/>
        </pc:sldMkLst>
      </pc:sldChg>
      <pc:sldChg chg="del">
        <pc:chgData name="Cason Machacek" userId="5385bd7b-141b-4b15-b05d-63ccca1bd1d0" providerId="ADAL" clId="{0F352105-1505-4E45-AE56-EA1F2FCE9DAB}" dt="2024-10-11T17:53:54.926" v="398" actId="47"/>
        <pc:sldMkLst>
          <pc:docMk/>
          <pc:sldMk cId="3812800470" sldId="666"/>
        </pc:sldMkLst>
      </pc:sldChg>
      <pc:sldChg chg="del">
        <pc:chgData name="Cason Machacek" userId="5385bd7b-141b-4b15-b05d-63ccca1bd1d0" providerId="ADAL" clId="{0F352105-1505-4E45-AE56-EA1F2FCE9DAB}" dt="2024-10-11T17:53:54.966" v="399" actId="47"/>
        <pc:sldMkLst>
          <pc:docMk/>
          <pc:sldMk cId="1594787258" sldId="667"/>
        </pc:sldMkLst>
      </pc:sldChg>
      <pc:sldChg chg="del">
        <pc:chgData name="Cason Machacek" userId="5385bd7b-141b-4b15-b05d-63ccca1bd1d0" providerId="ADAL" clId="{0F352105-1505-4E45-AE56-EA1F2FCE9DAB}" dt="2024-10-11T17:53:54.991" v="400" actId="47"/>
        <pc:sldMkLst>
          <pc:docMk/>
          <pc:sldMk cId="3942068466" sldId="668"/>
        </pc:sldMkLst>
      </pc:sldChg>
      <pc:sldChg chg="del">
        <pc:chgData name="Cason Machacek" userId="5385bd7b-141b-4b15-b05d-63ccca1bd1d0" providerId="ADAL" clId="{0F352105-1505-4E45-AE56-EA1F2FCE9DAB}" dt="2024-10-11T17:53:55.022" v="401" actId="47"/>
        <pc:sldMkLst>
          <pc:docMk/>
          <pc:sldMk cId="2906393277" sldId="669"/>
        </pc:sldMkLst>
      </pc:sldChg>
      <pc:sldChg chg="del">
        <pc:chgData name="Cason Machacek" userId="5385bd7b-141b-4b15-b05d-63ccca1bd1d0" providerId="ADAL" clId="{0F352105-1505-4E45-AE56-EA1F2FCE9DAB}" dt="2024-10-11T17:53:55.053" v="402" actId="47"/>
        <pc:sldMkLst>
          <pc:docMk/>
          <pc:sldMk cId="535717016" sldId="670"/>
        </pc:sldMkLst>
      </pc:sldChg>
      <pc:sldChg chg="del">
        <pc:chgData name="Cason Machacek" userId="5385bd7b-141b-4b15-b05d-63ccca1bd1d0" providerId="ADAL" clId="{0F352105-1505-4E45-AE56-EA1F2FCE9DAB}" dt="2024-10-11T17:53:55.086" v="403" actId="47"/>
        <pc:sldMkLst>
          <pc:docMk/>
          <pc:sldMk cId="4224638357" sldId="671"/>
        </pc:sldMkLst>
      </pc:sldChg>
      <pc:sldChg chg="del">
        <pc:chgData name="Cason Machacek" userId="5385bd7b-141b-4b15-b05d-63ccca1bd1d0" providerId="ADAL" clId="{0F352105-1505-4E45-AE56-EA1F2FCE9DAB}" dt="2024-10-11T17:53:55.117" v="404" actId="47"/>
        <pc:sldMkLst>
          <pc:docMk/>
          <pc:sldMk cId="4268486715" sldId="672"/>
        </pc:sldMkLst>
      </pc:sldChg>
      <pc:sldChg chg="del">
        <pc:chgData name="Cason Machacek" userId="5385bd7b-141b-4b15-b05d-63ccca1bd1d0" providerId="ADAL" clId="{0F352105-1505-4E45-AE56-EA1F2FCE9DAB}" dt="2024-10-11T17:53:55.148" v="405" actId="47"/>
        <pc:sldMkLst>
          <pc:docMk/>
          <pc:sldMk cId="3537535930" sldId="673"/>
        </pc:sldMkLst>
      </pc:sldChg>
      <pc:sldChg chg="del">
        <pc:chgData name="Cason Machacek" userId="5385bd7b-141b-4b15-b05d-63ccca1bd1d0" providerId="ADAL" clId="{0F352105-1505-4E45-AE56-EA1F2FCE9DAB}" dt="2024-10-11T17:53:55.187" v="406" actId="47"/>
        <pc:sldMkLst>
          <pc:docMk/>
          <pc:sldMk cId="1424450281" sldId="674"/>
        </pc:sldMkLst>
      </pc:sldChg>
      <pc:sldChg chg="del">
        <pc:chgData name="Cason Machacek" userId="5385bd7b-141b-4b15-b05d-63ccca1bd1d0" providerId="ADAL" clId="{0F352105-1505-4E45-AE56-EA1F2FCE9DAB}" dt="2024-10-11T17:53:55.211" v="407" actId="47"/>
        <pc:sldMkLst>
          <pc:docMk/>
          <pc:sldMk cId="2991607547" sldId="675"/>
        </pc:sldMkLst>
      </pc:sldChg>
      <pc:sldChg chg="del">
        <pc:chgData name="Cason Machacek" userId="5385bd7b-141b-4b15-b05d-63ccca1bd1d0" providerId="ADAL" clId="{0F352105-1505-4E45-AE56-EA1F2FCE9DAB}" dt="2024-10-11T17:53:55.243" v="408" actId="47"/>
        <pc:sldMkLst>
          <pc:docMk/>
          <pc:sldMk cId="1596939764" sldId="676"/>
        </pc:sldMkLst>
      </pc:sldChg>
      <pc:sldChg chg="del">
        <pc:chgData name="Cason Machacek" userId="5385bd7b-141b-4b15-b05d-63ccca1bd1d0" providerId="ADAL" clId="{0F352105-1505-4E45-AE56-EA1F2FCE9DAB}" dt="2024-10-11T17:53:55.287" v="409" actId="47"/>
        <pc:sldMkLst>
          <pc:docMk/>
          <pc:sldMk cId="913965720" sldId="677"/>
        </pc:sldMkLst>
      </pc:sldChg>
      <pc:sldChg chg="del">
        <pc:chgData name="Cason Machacek" userId="5385bd7b-141b-4b15-b05d-63ccca1bd1d0" providerId="ADAL" clId="{0F352105-1505-4E45-AE56-EA1F2FCE9DAB}" dt="2024-10-11T17:53:55.321" v="410" actId="47"/>
        <pc:sldMkLst>
          <pc:docMk/>
          <pc:sldMk cId="3358556971" sldId="678"/>
        </pc:sldMkLst>
      </pc:sldChg>
      <pc:sldChg chg="del">
        <pc:chgData name="Cason Machacek" userId="5385bd7b-141b-4b15-b05d-63ccca1bd1d0" providerId="ADAL" clId="{0F352105-1505-4E45-AE56-EA1F2FCE9DAB}" dt="2024-10-11T17:53:55.356" v="411" actId="47"/>
        <pc:sldMkLst>
          <pc:docMk/>
          <pc:sldMk cId="3538501432" sldId="679"/>
        </pc:sldMkLst>
      </pc:sldChg>
      <pc:sldChg chg="del">
        <pc:chgData name="Cason Machacek" userId="5385bd7b-141b-4b15-b05d-63ccca1bd1d0" providerId="ADAL" clId="{0F352105-1505-4E45-AE56-EA1F2FCE9DAB}" dt="2024-10-11T17:53:55.387" v="412" actId="47"/>
        <pc:sldMkLst>
          <pc:docMk/>
          <pc:sldMk cId="2189527074" sldId="680"/>
        </pc:sldMkLst>
      </pc:sldChg>
      <pc:sldChg chg="del">
        <pc:chgData name="Cason Machacek" userId="5385bd7b-141b-4b15-b05d-63ccca1bd1d0" providerId="ADAL" clId="{0F352105-1505-4E45-AE56-EA1F2FCE9DAB}" dt="2024-10-11T17:53:55.416" v="413" actId="47"/>
        <pc:sldMkLst>
          <pc:docMk/>
          <pc:sldMk cId="3865744200" sldId="681"/>
        </pc:sldMkLst>
      </pc:sldChg>
      <pc:sldChg chg="del">
        <pc:chgData name="Cason Machacek" userId="5385bd7b-141b-4b15-b05d-63ccca1bd1d0" providerId="ADAL" clId="{0F352105-1505-4E45-AE56-EA1F2FCE9DAB}" dt="2024-10-11T17:53:55.447" v="414" actId="47"/>
        <pc:sldMkLst>
          <pc:docMk/>
          <pc:sldMk cId="2503872347" sldId="682"/>
        </pc:sldMkLst>
      </pc:sldChg>
      <pc:sldChg chg="del">
        <pc:chgData name="Cason Machacek" userId="5385bd7b-141b-4b15-b05d-63ccca1bd1d0" providerId="ADAL" clId="{0F352105-1505-4E45-AE56-EA1F2FCE9DAB}" dt="2024-10-11T17:53:55.478" v="415" actId="47"/>
        <pc:sldMkLst>
          <pc:docMk/>
          <pc:sldMk cId="106931131" sldId="683"/>
        </pc:sldMkLst>
      </pc:sldChg>
      <pc:sldChg chg="del">
        <pc:chgData name="Cason Machacek" userId="5385bd7b-141b-4b15-b05d-63ccca1bd1d0" providerId="ADAL" clId="{0F352105-1505-4E45-AE56-EA1F2FCE9DAB}" dt="2024-10-11T17:53:55.510" v="416" actId="47"/>
        <pc:sldMkLst>
          <pc:docMk/>
          <pc:sldMk cId="2483477157" sldId="684"/>
        </pc:sldMkLst>
      </pc:sldChg>
      <pc:sldChg chg="del">
        <pc:chgData name="Cason Machacek" userId="5385bd7b-141b-4b15-b05d-63ccca1bd1d0" providerId="ADAL" clId="{0F352105-1505-4E45-AE56-EA1F2FCE9DAB}" dt="2024-10-11T17:53:55.541" v="417" actId="47"/>
        <pc:sldMkLst>
          <pc:docMk/>
          <pc:sldMk cId="2140772857" sldId="685"/>
        </pc:sldMkLst>
      </pc:sldChg>
      <pc:sldChg chg="del">
        <pc:chgData name="Cason Machacek" userId="5385bd7b-141b-4b15-b05d-63ccca1bd1d0" providerId="ADAL" clId="{0F352105-1505-4E45-AE56-EA1F2FCE9DAB}" dt="2024-10-11T17:53:55.590" v="418" actId="47"/>
        <pc:sldMkLst>
          <pc:docMk/>
          <pc:sldMk cId="2755103854" sldId="686"/>
        </pc:sldMkLst>
      </pc:sldChg>
      <pc:sldChg chg="del">
        <pc:chgData name="Cason Machacek" userId="5385bd7b-141b-4b15-b05d-63ccca1bd1d0" providerId="ADAL" clId="{0F352105-1505-4E45-AE56-EA1F2FCE9DAB}" dt="2024-10-11T17:53:55.604" v="419" actId="47"/>
        <pc:sldMkLst>
          <pc:docMk/>
          <pc:sldMk cId="259908439" sldId="687"/>
        </pc:sldMkLst>
      </pc:sldChg>
      <pc:sldChg chg="del">
        <pc:chgData name="Cason Machacek" userId="5385bd7b-141b-4b15-b05d-63ccca1bd1d0" providerId="ADAL" clId="{0F352105-1505-4E45-AE56-EA1F2FCE9DAB}" dt="2024-10-11T17:53:55.635" v="420" actId="47"/>
        <pc:sldMkLst>
          <pc:docMk/>
          <pc:sldMk cId="1584297416" sldId="688"/>
        </pc:sldMkLst>
      </pc:sldChg>
      <pc:sldChg chg="del">
        <pc:chgData name="Cason Machacek" userId="5385bd7b-141b-4b15-b05d-63ccca1bd1d0" providerId="ADAL" clId="{0F352105-1505-4E45-AE56-EA1F2FCE9DAB}" dt="2024-10-11T17:53:55.666" v="421" actId="47"/>
        <pc:sldMkLst>
          <pc:docMk/>
          <pc:sldMk cId="2664969039" sldId="689"/>
        </pc:sldMkLst>
      </pc:sldChg>
      <pc:sldChg chg="del">
        <pc:chgData name="Cason Machacek" userId="5385bd7b-141b-4b15-b05d-63ccca1bd1d0" providerId="ADAL" clId="{0F352105-1505-4E45-AE56-EA1F2FCE9DAB}" dt="2024-10-11T17:53:55.714" v="422" actId="47"/>
        <pc:sldMkLst>
          <pc:docMk/>
          <pc:sldMk cId="1242336149" sldId="690"/>
        </pc:sldMkLst>
      </pc:sldChg>
      <pc:sldChg chg="del">
        <pc:chgData name="Cason Machacek" userId="5385bd7b-141b-4b15-b05d-63ccca1bd1d0" providerId="ADAL" clId="{0F352105-1505-4E45-AE56-EA1F2FCE9DAB}" dt="2024-10-11T17:53:55.747" v="423" actId="47"/>
        <pc:sldMkLst>
          <pc:docMk/>
          <pc:sldMk cId="120826417" sldId="691"/>
        </pc:sldMkLst>
      </pc:sldChg>
      <pc:sldChg chg="del">
        <pc:chgData name="Cason Machacek" userId="5385bd7b-141b-4b15-b05d-63ccca1bd1d0" providerId="ADAL" clId="{0F352105-1505-4E45-AE56-EA1F2FCE9DAB}" dt="2024-10-11T17:53:55.776" v="424" actId="47"/>
        <pc:sldMkLst>
          <pc:docMk/>
          <pc:sldMk cId="2187457927" sldId="692"/>
        </pc:sldMkLst>
      </pc:sldChg>
      <pc:sldChg chg="del">
        <pc:chgData name="Cason Machacek" userId="5385bd7b-141b-4b15-b05d-63ccca1bd1d0" providerId="ADAL" clId="{0F352105-1505-4E45-AE56-EA1F2FCE9DAB}" dt="2024-10-11T17:53:55.792" v="425" actId="47"/>
        <pc:sldMkLst>
          <pc:docMk/>
          <pc:sldMk cId="1542499285" sldId="693"/>
        </pc:sldMkLst>
      </pc:sldChg>
      <pc:sldChg chg="del">
        <pc:chgData name="Cason Machacek" userId="5385bd7b-141b-4b15-b05d-63ccca1bd1d0" providerId="ADAL" clId="{0F352105-1505-4E45-AE56-EA1F2FCE9DAB}" dt="2024-10-11T17:53:55.839" v="426" actId="47"/>
        <pc:sldMkLst>
          <pc:docMk/>
          <pc:sldMk cId="530308191" sldId="694"/>
        </pc:sldMkLst>
      </pc:sldChg>
      <pc:sldChg chg="del">
        <pc:chgData name="Cason Machacek" userId="5385bd7b-141b-4b15-b05d-63ccca1bd1d0" providerId="ADAL" clId="{0F352105-1505-4E45-AE56-EA1F2FCE9DAB}" dt="2024-10-11T17:53:55.871" v="427" actId="47"/>
        <pc:sldMkLst>
          <pc:docMk/>
          <pc:sldMk cId="2632912408" sldId="695"/>
        </pc:sldMkLst>
      </pc:sldChg>
      <pc:sldChg chg="del">
        <pc:chgData name="Cason Machacek" userId="5385bd7b-141b-4b15-b05d-63ccca1bd1d0" providerId="ADAL" clId="{0F352105-1505-4E45-AE56-EA1F2FCE9DAB}" dt="2024-10-11T17:53:55.903" v="428" actId="47"/>
        <pc:sldMkLst>
          <pc:docMk/>
          <pc:sldMk cId="1114034034" sldId="696"/>
        </pc:sldMkLst>
      </pc:sldChg>
      <pc:sldChg chg="del">
        <pc:chgData name="Cason Machacek" userId="5385bd7b-141b-4b15-b05d-63ccca1bd1d0" providerId="ADAL" clId="{0F352105-1505-4E45-AE56-EA1F2FCE9DAB}" dt="2024-10-11T17:53:55.934" v="429" actId="47"/>
        <pc:sldMkLst>
          <pc:docMk/>
          <pc:sldMk cId="2964664619" sldId="697"/>
        </pc:sldMkLst>
      </pc:sldChg>
      <pc:sldChg chg="del">
        <pc:chgData name="Cason Machacek" userId="5385bd7b-141b-4b15-b05d-63ccca1bd1d0" providerId="ADAL" clId="{0F352105-1505-4E45-AE56-EA1F2FCE9DAB}" dt="2024-10-11T17:53:55.966" v="430" actId="47"/>
        <pc:sldMkLst>
          <pc:docMk/>
          <pc:sldMk cId="2527064963" sldId="698"/>
        </pc:sldMkLst>
      </pc:sldChg>
      <pc:sldChg chg="del">
        <pc:chgData name="Cason Machacek" userId="5385bd7b-141b-4b15-b05d-63ccca1bd1d0" providerId="ADAL" clId="{0F352105-1505-4E45-AE56-EA1F2FCE9DAB}" dt="2024-10-11T17:53:56.007" v="431" actId="47"/>
        <pc:sldMkLst>
          <pc:docMk/>
          <pc:sldMk cId="2433388675" sldId="699"/>
        </pc:sldMkLst>
      </pc:sldChg>
      <pc:sldChg chg="del">
        <pc:chgData name="Cason Machacek" userId="5385bd7b-141b-4b15-b05d-63ccca1bd1d0" providerId="ADAL" clId="{0F352105-1505-4E45-AE56-EA1F2FCE9DAB}" dt="2024-10-11T17:53:56.030" v="432" actId="47"/>
        <pc:sldMkLst>
          <pc:docMk/>
          <pc:sldMk cId="4232034244" sldId="700"/>
        </pc:sldMkLst>
      </pc:sldChg>
      <pc:sldChg chg="del">
        <pc:chgData name="Cason Machacek" userId="5385bd7b-141b-4b15-b05d-63ccca1bd1d0" providerId="ADAL" clId="{0F352105-1505-4E45-AE56-EA1F2FCE9DAB}" dt="2024-10-11T17:53:56.061" v="433" actId="47"/>
        <pc:sldMkLst>
          <pc:docMk/>
          <pc:sldMk cId="2276933740" sldId="701"/>
        </pc:sldMkLst>
      </pc:sldChg>
      <pc:sldChg chg="del">
        <pc:chgData name="Cason Machacek" userId="5385bd7b-141b-4b15-b05d-63ccca1bd1d0" providerId="ADAL" clId="{0F352105-1505-4E45-AE56-EA1F2FCE9DAB}" dt="2024-10-11T17:53:56.093" v="434" actId="47"/>
        <pc:sldMkLst>
          <pc:docMk/>
          <pc:sldMk cId="3272326182" sldId="702"/>
        </pc:sldMkLst>
      </pc:sldChg>
      <pc:sldChg chg="del">
        <pc:chgData name="Cason Machacek" userId="5385bd7b-141b-4b15-b05d-63ccca1bd1d0" providerId="ADAL" clId="{0F352105-1505-4E45-AE56-EA1F2FCE9DAB}" dt="2024-10-11T17:53:56.140" v="435" actId="47"/>
        <pc:sldMkLst>
          <pc:docMk/>
          <pc:sldMk cId="2320450675" sldId="703"/>
        </pc:sldMkLst>
      </pc:sldChg>
      <pc:sldChg chg="del">
        <pc:chgData name="Cason Machacek" userId="5385bd7b-141b-4b15-b05d-63ccca1bd1d0" providerId="ADAL" clId="{0F352105-1505-4E45-AE56-EA1F2FCE9DAB}" dt="2024-10-11T17:53:56.155" v="436" actId="47"/>
        <pc:sldMkLst>
          <pc:docMk/>
          <pc:sldMk cId="2508798578" sldId="704"/>
        </pc:sldMkLst>
      </pc:sldChg>
      <pc:sldChg chg="del">
        <pc:chgData name="Cason Machacek" userId="5385bd7b-141b-4b15-b05d-63ccca1bd1d0" providerId="ADAL" clId="{0F352105-1505-4E45-AE56-EA1F2FCE9DAB}" dt="2024-10-11T17:53:56.190" v="437" actId="47"/>
        <pc:sldMkLst>
          <pc:docMk/>
          <pc:sldMk cId="644250218" sldId="705"/>
        </pc:sldMkLst>
      </pc:sldChg>
      <pc:sldChg chg="del">
        <pc:chgData name="Cason Machacek" userId="5385bd7b-141b-4b15-b05d-63ccca1bd1d0" providerId="ADAL" clId="{0F352105-1505-4E45-AE56-EA1F2FCE9DAB}" dt="2024-10-11T17:53:56.235" v="438" actId="47"/>
        <pc:sldMkLst>
          <pc:docMk/>
          <pc:sldMk cId="269003558" sldId="706"/>
        </pc:sldMkLst>
      </pc:sldChg>
      <pc:sldChg chg="del">
        <pc:chgData name="Cason Machacek" userId="5385bd7b-141b-4b15-b05d-63ccca1bd1d0" providerId="ADAL" clId="{0F352105-1505-4E45-AE56-EA1F2FCE9DAB}" dt="2024-10-11T17:53:56.266" v="439" actId="47"/>
        <pc:sldMkLst>
          <pc:docMk/>
          <pc:sldMk cId="1421529714" sldId="707"/>
        </pc:sldMkLst>
      </pc:sldChg>
      <pc:sldChg chg="del">
        <pc:chgData name="Cason Machacek" userId="5385bd7b-141b-4b15-b05d-63ccca1bd1d0" providerId="ADAL" clId="{0F352105-1505-4E45-AE56-EA1F2FCE9DAB}" dt="2024-10-11T17:53:56.297" v="440" actId="47"/>
        <pc:sldMkLst>
          <pc:docMk/>
          <pc:sldMk cId="1562853034" sldId="708"/>
        </pc:sldMkLst>
      </pc:sldChg>
      <pc:sldChg chg="del">
        <pc:chgData name="Cason Machacek" userId="5385bd7b-141b-4b15-b05d-63ccca1bd1d0" providerId="ADAL" clId="{0F352105-1505-4E45-AE56-EA1F2FCE9DAB}" dt="2024-10-11T17:53:56.328" v="441" actId="47"/>
        <pc:sldMkLst>
          <pc:docMk/>
          <pc:sldMk cId="1355610009" sldId="709"/>
        </pc:sldMkLst>
      </pc:sldChg>
      <pc:sldChg chg="del">
        <pc:chgData name="Cason Machacek" userId="5385bd7b-141b-4b15-b05d-63ccca1bd1d0" providerId="ADAL" clId="{0F352105-1505-4E45-AE56-EA1F2FCE9DAB}" dt="2024-10-11T17:53:56.360" v="442" actId="47"/>
        <pc:sldMkLst>
          <pc:docMk/>
          <pc:sldMk cId="1520897879" sldId="710"/>
        </pc:sldMkLst>
      </pc:sldChg>
      <pc:sldChg chg="del">
        <pc:chgData name="Cason Machacek" userId="5385bd7b-141b-4b15-b05d-63ccca1bd1d0" providerId="ADAL" clId="{0F352105-1505-4E45-AE56-EA1F2FCE9DAB}" dt="2024-10-11T17:53:56.391" v="443" actId="47"/>
        <pc:sldMkLst>
          <pc:docMk/>
          <pc:sldMk cId="3586658348" sldId="711"/>
        </pc:sldMkLst>
      </pc:sldChg>
      <pc:sldChg chg="del">
        <pc:chgData name="Cason Machacek" userId="5385bd7b-141b-4b15-b05d-63ccca1bd1d0" providerId="ADAL" clId="{0F352105-1505-4E45-AE56-EA1F2FCE9DAB}" dt="2024-10-11T17:53:56.423" v="444" actId="47"/>
        <pc:sldMkLst>
          <pc:docMk/>
          <pc:sldMk cId="2738258332" sldId="712"/>
        </pc:sldMkLst>
      </pc:sldChg>
      <pc:sldChg chg="del">
        <pc:chgData name="Cason Machacek" userId="5385bd7b-141b-4b15-b05d-63ccca1bd1d0" providerId="ADAL" clId="{0F352105-1505-4E45-AE56-EA1F2FCE9DAB}" dt="2024-10-11T17:53:56.454" v="445" actId="47"/>
        <pc:sldMkLst>
          <pc:docMk/>
          <pc:sldMk cId="2703690429" sldId="713"/>
        </pc:sldMkLst>
      </pc:sldChg>
      <pc:sldChg chg="del">
        <pc:chgData name="Cason Machacek" userId="5385bd7b-141b-4b15-b05d-63ccca1bd1d0" providerId="ADAL" clId="{0F352105-1505-4E45-AE56-EA1F2FCE9DAB}" dt="2024-10-11T17:53:56.490" v="446" actId="47"/>
        <pc:sldMkLst>
          <pc:docMk/>
          <pc:sldMk cId="2769027123" sldId="714"/>
        </pc:sldMkLst>
      </pc:sldChg>
      <pc:sldChg chg="del">
        <pc:chgData name="Cason Machacek" userId="5385bd7b-141b-4b15-b05d-63ccca1bd1d0" providerId="ADAL" clId="{0F352105-1505-4E45-AE56-EA1F2FCE9DAB}" dt="2024-10-11T17:53:56.517" v="447" actId="47"/>
        <pc:sldMkLst>
          <pc:docMk/>
          <pc:sldMk cId="2062336615" sldId="715"/>
        </pc:sldMkLst>
      </pc:sldChg>
      <pc:sldChg chg="del">
        <pc:chgData name="Cason Machacek" userId="5385bd7b-141b-4b15-b05d-63ccca1bd1d0" providerId="ADAL" clId="{0F352105-1505-4E45-AE56-EA1F2FCE9DAB}" dt="2024-10-11T17:53:56.565" v="448" actId="47"/>
        <pc:sldMkLst>
          <pc:docMk/>
          <pc:sldMk cId="355304641" sldId="716"/>
        </pc:sldMkLst>
      </pc:sldChg>
      <pc:sldChg chg="del">
        <pc:chgData name="Cason Machacek" userId="5385bd7b-141b-4b15-b05d-63ccca1bd1d0" providerId="ADAL" clId="{0F352105-1505-4E45-AE56-EA1F2FCE9DAB}" dt="2024-10-11T17:53:56.596" v="449" actId="47"/>
        <pc:sldMkLst>
          <pc:docMk/>
          <pc:sldMk cId="992968588" sldId="717"/>
        </pc:sldMkLst>
      </pc:sldChg>
      <pc:sldChg chg="del">
        <pc:chgData name="Cason Machacek" userId="5385bd7b-141b-4b15-b05d-63ccca1bd1d0" providerId="ADAL" clId="{0F352105-1505-4E45-AE56-EA1F2FCE9DAB}" dt="2024-10-11T17:53:56.628" v="450" actId="47"/>
        <pc:sldMkLst>
          <pc:docMk/>
          <pc:sldMk cId="3889461189" sldId="718"/>
        </pc:sldMkLst>
      </pc:sldChg>
      <pc:sldChg chg="del">
        <pc:chgData name="Cason Machacek" userId="5385bd7b-141b-4b15-b05d-63ccca1bd1d0" providerId="ADAL" clId="{0F352105-1505-4E45-AE56-EA1F2FCE9DAB}" dt="2024-10-11T17:53:56.659" v="451" actId="47"/>
        <pc:sldMkLst>
          <pc:docMk/>
          <pc:sldMk cId="3092601976" sldId="719"/>
        </pc:sldMkLst>
      </pc:sldChg>
      <pc:sldChg chg="del">
        <pc:chgData name="Cason Machacek" userId="5385bd7b-141b-4b15-b05d-63ccca1bd1d0" providerId="ADAL" clId="{0F352105-1505-4E45-AE56-EA1F2FCE9DAB}" dt="2024-10-11T17:53:56.691" v="452" actId="47"/>
        <pc:sldMkLst>
          <pc:docMk/>
          <pc:sldMk cId="1782529722" sldId="720"/>
        </pc:sldMkLst>
      </pc:sldChg>
      <pc:sldChg chg="del">
        <pc:chgData name="Cason Machacek" userId="5385bd7b-141b-4b15-b05d-63ccca1bd1d0" providerId="ADAL" clId="{0F352105-1505-4E45-AE56-EA1F2FCE9DAB}" dt="2024-10-11T17:53:56.729" v="453" actId="47"/>
        <pc:sldMkLst>
          <pc:docMk/>
          <pc:sldMk cId="4275715027" sldId="721"/>
        </pc:sldMkLst>
      </pc:sldChg>
      <pc:sldChg chg="del">
        <pc:chgData name="Cason Machacek" userId="5385bd7b-141b-4b15-b05d-63ccca1bd1d0" providerId="ADAL" clId="{0F352105-1505-4E45-AE56-EA1F2FCE9DAB}" dt="2024-10-11T17:53:56.753" v="454" actId="47"/>
        <pc:sldMkLst>
          <pc:docMk/>
          <pc:sldMk cId="3679753017" sldId="722"/>
        </pc:sldMkLst>
      </pc:sldChg>
      <pc:sldChg chg="del">
        <pc:chgData name="Cason Machacek" userId="5385bd7b-141b-4b15-b05d-63ccca1bd1d0" providerId="ADAL" clId="{0F352105-1505-4E45-AE56-EA1F2FCE9DAB}" dt="2024-10-11T17:53:56.792" v="455" actId="47"/>
        <pc:sldMkLst>
          <pc:docMk/>
          <pc:sldMk cId="3852871707" sldId="723"/>
        </pc:sldMkLst>
      </pc:sldChg>
      <pc:sldChg chg="del">
        <pc:chgData name="Cason Machacek" userId="5385bd7b-141b-4b15-b05d-63ccca1bd1d0" providerId="ADAL" clId="{0F352105-1505-4E45-AE56-EA1F2FCE9DAB}" dt="2024-10-11T17:53:56.817" v="456" actId="47"/>
        <pc:sldMkLst>
          <pc:docMk/>
          <pc:sldMk cId="3706034754" sldId="724"/>
        </pc:sldMkLst>
      </pc:sldChg>
      <pc:sldChg chg="del">
        <pc:chgData name="Cason Machacek" userId="5385bd7b-141b-4b15-b05d-63ccca1bd1d0" providerId="ADAL" clId="{0F352105-1505-4E45-AE56-EA1F2FCE9DAB}" dt="2024-10-11T17:53:56.848" v="457" actId="47"/>
        <pc:sldMkLst>
          <pc:docMk/>
          <pc:sldMk cId="573919969" sldId="725"/>
        </pc:sldMkLst>
      </pc:sldChg>
      <pc:sldChg chg="del">
        <pc:chgData name="Cason Machacek" userId="5385bd7b-141b-4b15-b05d-63ccca1bd1d0" providerId="ADAL" clId="{0F352105-1505-4E45-AE56-EA1F2FCE9DAB}" dt="2024-10-11T17:53:56.892" v="458" actId="47"/>
        <pc:sldMkLst>
          <pc:docMk/>
          <pc:sldMk cId="580962261" sldId="726"/>
        </pc:sldMkLst>
      </pc:sldChg>
      <pc:sldChg chg="del">
        <pc:chgData name="Cason Machacek" userId="5385bd7b-141b-4b15-b05d-63ccca1bd1d0" providerId="ADAL" clId="{0F352105-1505-4E45-AE56-EA1F2FCE9DAB}" dt="2024-10-11T17:53:56.928" v="459" actId="47"/>
        <pc:sldMkLst>
          <pc:docMk/>
          <pc:sldMk cId="1895080451" sldId="727"/>
        </pc:sldMkLst>
      </pc:sldChg>
      <pc:sldChg chg="del">
        <pc:chgData name="Cason Machacek" userId="5385bd7b-141b-4b15-b05d-63ccca1bd1d0" providerId="ADAL" clId="{0F352105-1505-4E45-AE56-EA1F2FCE9DAB}" dt="2024-10-11T17:53:56.958" v="460" actId="47"/>
        <pc:sldMkLst>
          <pc:docMk/>
          <pc:sldMk cId="2746553345" sldId="728"/>
        </pc:sldMkLst>
      </pc:sldChg>
      <pc:sldChg chg="del">
        <pc:chgData name="Cason Machacek" userId="5385bd7b-141b-4b15-b05d-63ccca1bd1d0" providerId="ADAL" clId="{0F352105-1505-4E45-AE56-EA1F2FCE9DAB}" dt="2024-10-11T17:53:56.990" v="461" actId="47"/>
        <pc:sldMkLst>
          <pc:docMk/>
          <pc:sldMk cId="2169258193" sldId="729"/>
        </pc:sldMkLst>
      </pc:sldChg>
      <pc:sldChg chg="del">
        <pc:chgData name="Cason Machacek" userId="5385bd7b-141b-4b15-b05d-63ccca1bd1d0" providerId="ADAL" clId="{0F352105-1505-4E45-AE56-EA1F2FCE9DAB}" dt="2024-10-11T17:53:57.022" v="462" actId="47"/>
        <pc:sldMkLst>
          <pc:docMk/>
          <pc:sldMk cId="3746427451" sldId="730"/>
        </pc:sldMkLst>
      </pc:sldChg>
      <pc:sldChg chg="del">
        <pc:chgData name="Cason Machacek" userId="5385bd7b-141b-4b15-b05d-63ccca1bd1d0" providerId="ADAL" clId="{0F352105-1505-4E45-AE56-EA1F2FCE9DAB}" dt="2024-10-11T17:53:57.053" v="463" actId="47"/>
        <pc:sldMkLst>
          <pc:docMk/>
          <pc:sldMk cId="2412035050" sldId="731"/>
        </pc:sldMkLst>
      </pc:sldChg>
      <pc:sldChg chg="del">
        <pc:chgData name="Cason Machacek" userId="5385bd7b-141b-4b15-b05d-63ccca1bd1d0" providerId="ADAL" clId="{0F352105-1505-4E45-AE56-EA1F2FCE9DAB}" dt="2024-10-11T17:53:57.084" v="464" actId="47"/>
        <pc:sldMkLst>
          <pc:docMk/>
          <pc:sldMk cId="1549795076" sldId="732"/>
        </pc:sldMkLst>
      </pc:sldChg>
      <pc:sldChg chg="del">
        <pc:chgData name="Cason Machacek" userId="5385bd7b-141b-4b15-b05d-63ccca1bd1d0" providerId="ADAL" clId="{0F352105-1505-4E45-AE56-EA1F2FCE9DAB}" dt="2024-10-11T17:53:57.116" v="465" actId="47"/>
        <pc:sldMkLst>
          <pc:docMk/>
          <pc:sldMk cId="1841979775" sldId="733"/>
        </pc:sldMkLst>
      </pc:sldChg>
      <pc:sldChg chg="del">
        <pc:chgData name="Cason Machacek" userId="5385bd7b-141b-4b15-b05d-63ccca1bd1d0" providerId="ADAL" clId="{0F352105-1505-4E45-AE56-EA1F2FCE9DAB}" dt="2024-10-11T17:53:57.147" v="466" actId="47"/>
        <pc:sldMkLst>
          <pc:docMk/>
          <pc:sldMk cId="1586674187" sldId="734"/>
        </pc:sldMkLst>
      </pc:sldChg>
      <pc:sldChg chg="del">
        <pc:chgData name="Cason Machacek" userId="5385bd7b-141b-4b15-b05d-63ccca1bd1d0" providerId="ADAL" clId="{0F352105-1505-4E45-AE56-EA1F2FCE9DAB}" dt="2024-10-11T17:53:57.196" v="467" actId="47"/>
        <pc:sldMkLst>
          <pc:docMk/>
          <pc:sldMk cId="3255160788" sldId="735"/>
        </pc:sldMkLst>
      </pc:sldChg>
      <pc:sldChg chg="del">
        <pc:chgData name="Cason Machacek" userId="5385bd7b-141b-4b15-b05d-63ccca1bd1d0" providerId="ADAL" clId="{0F352105-1505-4E45-AE56-EA1F2FCE9DAB}" dt="2024-10-11T17:53:57.211" v="468" actId="47"/>
        <pc:sldMkLst>
          <pc:docMk/>
          <pc:sldMk cId="2740125882" sldId="736"/>
        </pc:sldMkLst>
      </pc:sldChg>
      <pc:sldChg chg="del">
        <pc:chgData name="Cason Machacek" userId="5385bd7b-141b-4b15-b05d-63ccca1bd1d0" providerId="ADAL" clId="{0F352105-1505-4E45-AE56-EA1F2FCE9DAB}" dt="2024-10-11T17:53:57.242" v="469" actId="47"/>
        <pc:sldMkLst>
          <pc:docMk/>
          <pc:sldMk cId="1475921456" sldId="737"/>
        </pc:sldMkLst>
      </pc:sldChg>
      <pc:sldChg chg="del">
        <pc:chgData name="Cason Machacek" userId="5385bd7b-141b-4b15-b05d-63ccca1bd1d0" providerId="ADAL" clId="{0F352105-1505-4E45-AE56-EA1F2FCE9DAB}" dt="2024-10-11T17:53:57.273" v="470" actId="47"/>
        <pc:sldMkLst>
          <pc:docMk/>
          <pc:sldMk cId="1492617192" sldId="738"/>
        </pc:sldMkLst>
      </pc:sldChg>
      <pc:sldChg chg="del">
        <pc:chgData name="Cason Machacek" userId="5385bd7b-141b-4b15-b05d-63ccca1bd1d0" providerId="ADAL" clId="{0F352105-1505-4E45-AE56-EA1F2FCE9DAB}" dt="2024-10-11T17:53:57.305" v="471" actId="47"/>
        <pc:sldMkLst>
          <pc:docMk/>
          <pc:sldMk cId="4043001560" sldId="739"/>
        </pc:sldMkLst>
      </pc:sldChg>
      <pc:sldChg chg="del">
        <pc:chgData name="Cason Machacek" userId="5385bd7b-141b-4b15-b05d-63ccca1bd1d0" providerId="ADAL" clId="{0F352105-1505-4E45-AE56-EA1F2FCE9DAB}" dt="2024-10-11T17:53:57.337" v="472" actId="47"/>
        <pc:sldMkLst>
          <pc:docMk/>
          <pc:sldMk cId="970278730" sldId="740"/>
        </pc:sldMkLst>
      </pc:sldChg>
      <pc:sldChg chg="del">
        <pc:chgData name="Cason Machacek" userId="5385bd7b-141b-4b15-b05d-63ccca1bd1d0" providerId="ADAL" clId="{0F352105-1505-4E45-AE56-EA1F2FCE9DAB}" dt="2024-10-11T17:53:57.385" v="473" actId="47"/>
        <pc:sldMkLst>
          <pc:docMk/>
          <pc:sldMk cId="2274577248" sldId="741"/>
        </pc:sldMkLst>
      </pc:sldChg>
      <pc:sldChg chg="del">
        <pc:chgData name="Cason Machacek" userId="5385bd7b-141b-4b15-b05d-63ccca1bd1d0" providerId="ADAL" clId="{0F352105-1505-4E45-AE56-EA1F2FCE9DAB}" dt="2024-10-11T17:53:57.417" v="474" actId="47"/>
        <pc:sldMkLst>
          <pc:docMk/>
          <pc:sldMk cId="3875498043" sldId="742"/>
        </pc:sldMkLst>
      </pc:sldChg>
      <pc:sldChg chg="del">
        <pc:chgData name="Cason Machacek" userId="5385bd7b-141b-4b15-b05d-63ccca1bd1d0" providerId="ADAL" clId="{0F352105-1505-4E45-AE56-EA1F2FCE9DAB}" dt="2024-10-11T17:53:57.447" v="475" actId="47"/>
        <pc:sldMkLst>
          <pc:docMk/>
          <pc:sldMk cId="3054514397" sldId="743"/>
        </pc:sldMkLst>
      </pc:sldChg>
      <pc:sldChg chg="del">
        <pc:chgData name="Cason Machacek" userId="5385bd7b-141b-4b15-b05d-63ccca1bd1d0" providerId="ADAL" clId="{0F352105-1505-4E45-AE56-EA1F2FCE9DAB}" dt="2024-10-11T17:53:57.478" v="476" actId="47"/>
        <pc:sldMkLst>
          <pc:docMk/>
          <pc:sldMk cId="3364490455" sldId="744"/>
        </pc:sldMkLst>
      </pc:sldChg>
      <pc:sldChg chg="del">
        <pc:chgData name="Cason Machacek" userId="5385bd7b-141b-4b15-b05d-63ccca1bd1d0" providerId="ADAL" clId="{0F352105-1505-4E45-AE56-EA1F2FCE9DAB}" dt="2024-10-11T17:53:57.510" v="477" actId="47"/>
        <pc:sldMkLst>
          <pc:docMk/>
          <pc:sldMk cId="3923264031" sldId="745"/>
        </pc:sldMkLst>
      </pc:sldChg>
      <pc:sldChg chg="del">
        <pc:chgData name="Cason Machacek" userId="5385bd7b-141b-4b15-b05d-63ccca1bd1d0" providerId="ADAL" clId="{0F352105-1505-4E45-AE56-EA1F2FCE9DAB}" dt="2024-10-11T17:53:57.541" v="478" actId="47"/>
        <pc:sldMkLst>
          <pc:docMk/>
          <pc:sldMk cId="2604565626" sldId="746"/>
        </pc:sldMkLst>
      </pc:sldChg>
      <pc:sldChg chg="del">
        <pc:chgData name="Cason Machacek" userId="5385bd7b-141b-4b15-b05d-63ccca1bd1d0" providerId="ADAL" clId="{0F352105-1505-4E45-AE56-EA1F2FCE9DAB}" dt="2024-10-11T17:53:57.573" v="479" actId="47"/>
        <pc:sldMkLst>
          <pc:docMk/>
          <pc:sldMk cId="4237889312" sldId="747"/>
        </pc:sldMkLst>
      </pc:sldChg>
      <pc:sldChg chg="del">
        <pc:chgData name="Cason Machacek" userId="5385bd7b-141b-4b15-b05d-63ccca1bd1d0" providerId="ADAL" clId="{0F352105-1505-4E45-AE56-EA1F2FCE9DAB}" dt="2024-10-11T17:53:57.605" v="480" actId="47"/>
        <pc:sldMkLst>
          <pc:docMk/>
          <pc:sldMk cId="3331520047" sldId="748"/>
        </pc:sldMkLst>
      </pc:sldChg>
      <pc:sldChg chg="del">
        <pc:chgData name="Cason Machacek" userId="5385bd7b-141b-4b15-b05d-63ccca1bd1d0" providerId="ADAL" clId="{0F352105-1505-4E45-AE56-EA1F2FCE9DAB}" dt="2024-10-11T17:53:57.637" v="481" actId="47"/>
        <pc:sldMkLst>
          <pc:docMk/>
          <pc:sldMk cId="2869645444" sldId="749"/>
        </pc:sldMkLst>
      </pc:sldChg>
      <pc:sldChg chg="del">
        <pc:chgData name="Cason Machacek" userId="5385bd7b-141b-4b15-b05d-63ccca1bd1d0" providerId="ADAL" clId="{0F352105-1505-4E45-AE56-EA1F2FCE9DAB}" dt="2024-10-11T17:53:57.668" v="482" actId="47"/>
        <pc:sldMkLst>
          <pc:docMk/>
          <pc:sldMk cId="2938927658" sldId="750"/>
        </pc:sldMkLst>
      </pc:sldChg>
      <pc:sldChg chg="del">
        <pc:chgData name="Cason Machacek" userId="5385bd7b-141b-4b15-b05d-63ccca1bd1d0" providerId="ADAL" clId="{0F352105-1505-4E45-AE56-EA1F2FCE9DAB}" dt="2024-10-11T17:53:57.700" v="483" actId="47"/>
        <pc:sldMkLst>
          <pc:docMk/>
          <pc:sldMk cId="3660185035" sldId="751"/>
        </pc:sldMkLst>
      </pc:sldChg>
      <pc:sldChg chg="del">
        <pc:chgData name="Cason Machacek" userId="5385bd7b-141b-4b15-b05d-63ccca1bd1d0" providerId="ADAL" clId="{0F352105-1505-4E45-AE56-EA1F2FCE9DAB}" dt="2024-10-11T17:53:57.747" v="484" actId="47"/>
        <pc:sldMkLst>
          <pc:docMk/>
          <pc:sldMk cId="1272873732" sldId="752"/>
        </pc:sldMkLst>
      </pc:sldChg>
      <pc:sldChg chg="del">
        <pc:chgData name="Cason Machacek" userId="5385bd7b-141b-4b15-b05d-63ccca1bd1d0" providerId="ADAL" clId="{0F352105-1505-4E45-AE56-EA1F2FCE9DAB}" dt="2024-10-11T17:53:57.778" v="485" actId="47"/>
        <pc:sldMkLst>
          <pc:docMk/>
          <pc:sldMk cId="1828904042" sldId="753"/>
        </pc:sldMkLst>
      </pc:sldChg>
      <pc:sldChg chg="del">
        <pc:chgData name="Cason Machacek" userId="5385bd7b-141b-4b15-b05d-63ccca1bd1d0" providerId="ADAL" clId="{0F352105-1505-4E45-AE56-EA1F2FCE9DAB}" dt="2024-10-11T17:53:57.809" v="486" actId="47"/>
        <pc:sldMkLst>
          <pc:docMk/>
          <pc:sldMk cId="3494898454" sldId="754"/>
        </pc:sldMkLst>
      </pc:sldChg>
      <pc:sldChg chg="del">
        <pc:chgData name="Cason Machacek" userId="5385bd7b-141b-4b15-b05d-63ccca1bd1d0" providerId="ADAL" clId="{0F352105-1505-4E45-AE56-EA1F2FCE9DAB}" dt="2024-10-11T17:53:57.841" v="487" actId="47"/>
        <pc:sldMkLst>
          <pc:docMk/>
          <pc:sldMk cId="3346289269" sldId="755"/>
        </pc:sldMkLst>
      </pc:sldChg>
      <pc:sldChg chg="del">
        <pc:chgData name="Cason Machacek" userId="5385bd7b-141b-4b15-b05d-63ccca1bd1d0" providerId="ADAL" clId="{0F352105-1505-4E45-AE56-EA1F2FCE9DAB}" dt="2024-10-11T17:53:57.872" v="488" actId="47"/>
        <pc:sldMkLst>
          <pc:docMk/>
          <pc:sldMk cId="4056741344" sldId="756"/>
        </pc:sldMkLst>
      </pc:sldChg>
      <pc:sldChg chg="del">
        <pc:chgData name="Cason Machacek" userId="5385bd7b-141b-4b15-b05d-63ccca1bd1d0" providerId="ADAL" clId="{0F352105-1505-4E45-AE56-EA1F2FCE9DAB}" dt="2024-10-11T17:53:57.904" v="489" actId="47"/>
        <pc:sldMkLst>
          <pc:docMk/>
          <pc:sldMk cId="398382773" sldId="757"/>
        </pc:sldMkLst>
      </pc:sldChg>
      <pc:sldChg chg="del">
        <pc:chgData name="Cason Machacek" userId="5385bd7b-141b-4b15-b05d-63ccca1bd1d0" providerId="ADAL" clId="{0F352105-1505-4E45-AE56-EA1F2FCE9DAB}" dt="2024-10-11T17:53:57.935" v="490" actId="47"/>
        <pc:sldMkLst>
          <pc:docMk/>
          <pc:sldMk cId="437658829" sldId="758"/>
        </pc:sldMkLst>
      </pc:sldChg>
      <pc:sldChg chg="del">
        <pc:chgData name="Cason Machacek" userId="5385bd7b-141b-4b15-b05d-63ccca1bd1d0" providerId="ADAL" clId="{0F352105-1505-4E45-AE56-EA1F2FCE9DAB}" dt="2024-10-11T17:53:57.976" v="491" actId="47"/>
        <pc:sldMkLst>
          <pc:docMk/>
          <pc:sldMk cId="980305918" sldId="759"/>
        </pc:sldMkLst>
      </pc:sldChg>
      <pc:sldChg chg="del">
        <pc:chgData name="Cason Machacek" userId="5385bd7b-141b-4b15-b05d-63ccca1bd1d0" providerId="ADAL" clId="{0F352105-1505-4E45-AE56-EA1F2FCE9DAB}" dt="2024-10-11T17:53:57.998" v="492" actId="47"/>
        <pc:sldMkLst>
          <pc:docMk/>
          <pc:sldMk cId="2382260214" sldId="760"/>
        </pc:sldMkLst>
      </pc:sldChg>
      <pc:sldChg chg="del">
        <pc:chgData name="Cason Machacek" userId="5385bd7b-141b-4b15-b05d-63ccca1bd1d0" providerId="ADAL" clId="{0F352105-1505-4E45-AE56-EA1F2FCE9DAB}" dt="2024-10-11T17:53:58.046" v="493" actId="47"/>
        <pc:sldMkLst>
          <pc:docMk/>
          <pc:sldMk cId="126145213" sldId="761"/>
        </pc:sldMkLst>
      </pc:sldChg>
      <pc:sldChg chg="del">
        <pc:chgData name="Cason Machacek" userId="5385bd7b-141b-4b15-b05d-63ccca1bd1d0" providerId="ADAL" clId="{0F352105-1505-4E45-AE56-EA1F2FCE9DAB}" dt="2024-10-11T17:53:58.061" v="494" actId="47"/>
        <pc:sldMkLst>
          <pc:docMk/>
          <pc:sldMk cId="1271103686" sldId="762"/>
        </pc:sldMkLst>
      </pc:sldChg>
      <pc:sldChg chg="del">
        <pc:chgData name="Cason Machacek" userId="5385bd7b-141b-4b15-b05d-63ccca1bd1d0" providerId="ADAL" clId="{0F352105-1505-4E45-AE56-EA1F2FCE9DAB}" dt="2024-10-11T17:53:58.116" v="495" actId="47"/>
        <pc:sldMkLst>
          <pc:docMk/>
          <pc:sldMk cId="1394480661" sldId="763"/>
        </pc:sldMkLst>
      </pc:sldChg>
      <pc:sldChg chg="del">
        <pc:chgData name="Cason Machacek" userId="5385bd7b-141b-4b15-b05d-63ccca1bd1d0" providerId="ADAL" clId="{0F352105-1505-4E45-AE56-EA1F2FCE9DAB}" dt="2024-10-11T17:53:58.140" v="496" actId="47"/>
        <pc:sldMkLst>
          <pc:docMk/>
          <pc:sldMk cId="2123824770" sldId="764"/>
        </pc:sldMkLst>
      </pc:sldChg>
      <pc:sldChg chg="del">
        <pc:chgData name="Cason Machacek" userId="5385bd7b-141b-4b15-b05d-63ccca1bd1d0" providerId="ADAL" clId="{0F352105-1505-4E45-AE56-EA1F2FCE9DAB}" dt="2024-10-11T17:53:58.171" v="497" actId="47"/>
        <pc:sldMkLst>
          <pc:docMk/>
          <pc:sldMk cId="315484002" sldId="765"/>
        </pc:sldMkLst>
      </pc:sldChg>
      <pc:sldChg chg="del">
        <pc:chgData name="Cason Machacek" userId="5385bd7b-141b-4b15-b05d-63ccca1bd1d0" providerId="ADAL" clId="{0F352105-1505-4E45-AE56-EA1F2FCE9DAB}" dt="2024-10-11T17:53:58.203" v="498" actId="47"/>
        <pc:sldMkLst>
          <pc:docMk/>
          <pc:sldMk cId="1185693176" sldId="766"/>
        </pc:sldMkLst>
      </pc:sldChg>
      <pc:sldChg chg="del">
        <pc:chgData name="Cason Machacek" userId="5385bd7b-141b-4b15-b05d-63ccca1bd1d0" providerId="ADAL" clId="{0F352105-1505-4E45-AE56-EA1F2FCE9DAB}" dt="2024-10-11T17:53:58.234" v="499" actId="47"/>
        <pc:sldMkLst>
          <pc:docMk/>
          <pc:sldMk cId="2678548128" sldId="767"/>
        </pc:sldMkLst>
      </pc:sldChg>
      <pc:sldChg chg="del">
        <pc:chgData name="Cason Machacek" userId="5385bd7b-141b-4b15-b05d-63ccca1bd1d0" providerId="ADAL" clId="{0F352105-1505-4E45-AE56-EA1F2FCE9DAB}" dt="2024-10-11T17:53:58.266" v="500" actId="47"/>
        <pc:sldMkLst>
          <pc:docMk/>
          <pc:sldMk cId="3989561131" sldId="768"/>
        </pc:sldMkLst>
      </pc:sldChg>
      <pc:sldChg chg="del">
        <pc:chgData name="Cason Machacek" userId="5385bd7b-141b-4b15-b05d-63ccca1bd1d0" providerId="ADAL" clId="{0F352105-1505-4E45-AE56-EA1F2FCE9DAB}" dt="2024-10-11T17:53:58.305" v="501" actId="47"/>
        <pc:sldMkLst>
          <pc:docMk/>
          <pc:sldMk cId="1606450677" sldId="769"/>
        </pc:sldMkLst>
      </pc:sldChg>
      <pc:sldChg chg="del">
        <pc:chgData name="Cason Machacek" userId="5385bd7b-141b-4b15-b05d-63ccca1bd1d0" providerId="ADAL" clId="{0F352105-1505-4E45-AE56-EA1F2FCE9DAB}" dt="2024-10-11T17:53:58.336" v="502" actId="47"/>
        <pc:sldMkLst>
          <pc:docMk/>
          <pc:sldMk cId="3373448045" sldId="770"/>
        </pc:sldMkLst>
      </pc:sldChg>
      <pc:sldChg chg="del">
        <pc:chgData name="Cason Machacek" userId="5385bd7b-141b-4b15-b05d-63ccca1bd1d0" providerId="ADAL" clId="{0F352105-1505-4E45-AE56-EA1F2FCE9DAB}" dt="2024-10-11T17:53:58.361" v="503" actId="47"/>
        <pc:sldMkLst>
          <pc:docMk/>
          <pc:sldMk cId="2135761202" sldId="771"/>
        </pc:sldMkLst>
      </pc:sldChg>
      <pc:sldChg chg="del">
        <pc:chgData name="Cason Machacek" userId="5385bd7b-141b-4b15-b05d-63ccca1bd1d0" providerId="ADAL" clId="{0F352105-1505-4E45-AE56-EA1F2FCE9DAB}" dt="2024-10-11T17:53:58.396" v="504" actId="47"/>
        <pc:sldMkLst>
          <pc:docMk/>
          <pc:sldMk cId="2523638693" sldId="772"/>
        </pc:sldMkLst>
      </pc:sldChg>
      <pc:sldChg chg="del">
        <pc:chgData name="Cason Machacek" userId="5385bd7b-141b-4b15-b05d-63ccca1bd1d0" providerId="ADAL" clId="{0F352105-1505-4E45-AE56-EA1F2FCE9DAB}" dt="2024-10-11T17:53:58.424" v="505" actId="47"/>
        <pc:sldMkLst>
          <pc:docMk/>
          <pc:sldMk cId="1444058256" sldId="773"/>
        </pc:sldMkLst>
      </pc:sldChg>
      <pc:sldChg chg="del">
        <pc:chgData name="Cason Machacek" userId="5385bd7b-141b-4b15-b05d-63ccca1bd1d0" providerId="ADAL" clId="{0F352105-1505-4E45-AE56-EA1F2FCE9DAB}" dt="2024-10-11T17:53:58.455" v="506" actId="47"/>
        <pc:sldMkLst>
          <pc:docMk/>
          <pc:sldMk cId="537161477" sldId="774"/>
        </pc:sldMkLst>
      </pc:sldChg>
      <pc:sldChg chg="del">
        <pc:chgData name="Cason Machacek" userId="5385bd7b-141b-4b15-b05d-63ccca1bd1d0" providerId="ADAL" clId="{0F352105-1505-4E45-AE56-EA1F2FCE9DAB}" dt="2024-10-11T17:53:58.496" v="507" actId="47"/>
        <pc:sldMkLst>
          <pc:docMk/>
          <pc:sldMk cId="3980209418" sldId="775"/>
        </pc:sldMkLst>
      </pc:sldChg>
      <pc:sldChg chg="del">
        <pc:chgData name="Cason Machacek" userId="5385bd7b-141b-4b15-b05d-63ccca1bd1d0" providerId="ADAL" clId="{0F352105-1505-4E45-AE56-EA1F2FCE9DAB}" dt="2024-10-11T17:53:58.519" v="508" actId="47"/>
        <pc:sldMkLst>
          <pc:docMk/>
          <pc:sldMk cId="3728838981" sldId="776"/>
        </pc:sldMkLst>
      </pc:sldChg>
      <pc:sldChg chg="del">
        <pc:chgData name="Cason Machacek" userId="5385bd7b-141b-4b15-b05d-63ccca1bd1d0" providerId="ADAL" clId="{0F352105-1505-4E45-AE56-EA1F2FCE9DAB}" dt="2024-10-11T17:53:58.566" v="509" actId="47"/>
        <pc:sldMkLst>
          <pc:docMk/>
          <pc:sldMk cId="765485981" sldId="777"/>
        </pc:sldMkLst>
      </pc:sldChg>
      <pc:sldChg chg="del">
        <pc:chgData name="Cason Machacek" userId="5385bd7b-141b-4b15-b05d-63ccca1bd1d0" providerId="ADAL" clId="{0F352105-1505-4E45-AE56-EA1F2FCE9DAB}" dt="2024-10-11T17:53:58.597" v="510" actId="47"/>
        <pc:sldMkLst>
          <pc:docMk/>
          <pc:sldMk cId="2726917938" sldId="778"/>
        </pc:sldMkLst>
      </pc:sldChg>
      <pc:sldChg chg="del">
        <pc:chgData name="Cason Machacek" userId="5385bd7b-141b-4b15-b05d-63ccca1bd1d0" providerId="ADAL" clId="{0F352105-1505-4E45-AE56-EA1F2FCE9DAB}" dt="2024-10-11T17:53:58.633" v="511" actId="47"/>
        <pc:sldMkLst>
          <pc:docMk/>
          <pc:sldMk cId="3384733047" sldId="779"/>
        </pc:sldMkLst>
      </pc:sldChg>
      <pc:sldChg chg="del">
        <pc:chgData name="Cason Machacek" userId="5385bd7b-141b-4b15-b05d-63ccca1bd1d0" providerId="ADAL" clId="{0F352105-1505-4E45-AE56-EA1F2FCE9DAB}" dt="2024-10-11T17:53:58.659" v="512" actId="47"/>
        <pc:sldMkLst>
          <pc:docMk/>
          <pc:sldMk cId="1571325491" sldId="780"/>
        </pc:sldMkLst>
      </pc:sldChg>
      <pc:sldChg chg="del">
        <pc:chgData name="Cason Machacek" userId="5385bd7b-141b-4b15-b05d-63ccca1bd1d0" providerId="ADAL" clId="{0F352105-1505-4E45-AE56-EA1F2FCE9DAB}" dt="2024-10-11T17:53:58.696" v="513" actId="47"/>
        <pc:sldMkLst>
          <pc:docMk/>
          <pc:sldMk cId="919011123" sldId="781"/>
        </pc:sldMkLst>
      </pc:sldChg>
      <pc:sldChg chg="del">
        <pc:chgData name="Cason Machacek" userId="5385bd7b-141b-4b15-b05d-63ccca1bd1d0" providerId="ADAL" clId="{0F352105-1505-4E45-AE56-EA1F2FCE9DAB}" dt="2024-10-11T17:53:58.722" v="514" actId="47"/>
        <pc:sldMkLst>
          <pc:docMk/>
          <pc:sldMk cId="993136686" sldId="782"/>
        </pc:sldMkLst>
      </pc:sldChg>
      <pc:sldChg chg="del">
        <pc:chgData name="Cason Machacek" userId="5385bd7b-141b-4b15-b05d-63ccca1bd1d0" providerId="ADAL" clId="{0F352105-1505-4E45-AE56-EA1F2FCE9DAB}" dt="2024-10-11T17:53:58.753" v="515" actId="47"/>
        <pc:sldMkLst>
          <pc:docMk/>
          <pc:sldMk cId="1118179344" sldId="783"/>
        </pc:sldMkLst>
      </pc:sldChg>
      <pc:sldChg chg="del">
        <pc:chgData name="Cason Machacek" userId="5385bd7b-141b-4b15-b05d-63ccca1bd1d0" providerId="ADAL" clId="{0F352105-1505-4E45-AE56-EA1F2FCE9DAB}" dt="2024-10-11T17:53:58.801" v="516" actId="47"/>
        <pc:sldMkLst>
          <pc:docMk/>
          <pc:sldMk cId="2259769927" sldId="784"/>
        </pc:sldMkLst>
      </pc:sldChg>
      <pc:sldChg chg="del">
        <pc:chgData name="Cason Machacek" userId="5385bd7b-141b-4b15-b05d-63ccca1bd1d0" providerId="ADAL" clId="{0F352105-1505-4E45-AE56-EA1F2FCE9DAB}" dt="2024-10-11T17:53:58.832" v="517" actId="47"/>
        <pc:sldMkLst>
          <pc:docMk/>
          <pc:sldMk cId="1377570011" sldId="785"/>
        </pc:sldMkLst>
      </pc:sldChg>
      <pc:sldChg chg="del">
        <pc:chgData name="Cason Machacek" userId="5385bd7b-141b-4b15-b05d-63ccca1bd1d0" providerId="ADAL" clId="{0F352105-1505-4E45-AE56-EA1F2FCE9DAB}" dt="2024-10-11T17:53:58.863" v="518" actId="47"/>
        <pc:sldMkLst>
          <pc:docMk/>
          <pc:sldMk cId="3996403221" sldId="786"/>
        </pc:sldMkLst>
      </pc:sldChg>
      <pc:sldChg chg="del">
        <pc:chgData name="Cason Machacek" userId="5385bd7b-141b-4b15-b05d-63ccca1bd1d0" providerId="ADAL" clId="{0F352105-1505-4E45-AE56-EA1F2FCE9DAB}" dt="2024-10-11T17:53:58.895" v="519" actId="47"/>
        <pc:sldMkLst>
          <pc:docMk/>
          <pc:sldMk cId="1660496063" sldId="787"/>
        </pc:sldMkLst>
      </pc:sldChg>
      <pc:sldChg chg="del">
        <pc:chgData name="Cason Machacek" userId="5385bd7b-141b-4b15-b05d-63ccca1bd1d0" providerId="ADAL" clId="{0F352105-1505-4E45-AE56-EA1F2FCE9DAB}" dt="2024-10-11T17:53:58.927" v="520" actId="47"/>
        <pc:sldMkLst>
          <pc:docMk/>
          <pc:sldMk cId="578606865" sldId="788"/>
        </pc:sldMkLst>
      </pc:sldChg>
      <pc:sldChg chg="del">
        <pc:chgData name="Cason Machacek" userId="5385bd7b-141b-4b15-b05d-63ccca1bd1d0" providerId="ADAL" clId="{0F352105-1505-4E45-AE56-EA1F2FCE9DAB}" dt="2024-10-11T17:53:58.958" v="521" actId="47"/>
        <pc:sldMkLst>
          <pc:docMk/>
          <pc:sldMk cId="3311682221" sldId="789"/>
        </pc:sldMkLst>
      </pc:sldChg>
      <pc:sldChg chg="del">
        <pc:chgData name="Cason Machacek" userId="5385bd7b-141b-4b15-b05d-63ccca1bd1d0" providerId="ADAL" clId="{0F352105-1505-4E45-AE56-EA1F2FCE9DAB}" dt="2024-10-11T17:53:58.997" v="522" actId="47"/>
        <pc:sldMkLst>
          <pc:docMk/>
          <pc:sldMk cId="996776913" sldId="790"/>
        </pc:sldMkLst>
      </pc:sldChg>
      <pc:sldChg chg="del">
        <pc:chgData name="Cason Machacek" userId="5385bd7b-141b-4b15-b05d-63ccca1bd1d0" providerId="ADAL" clId="{0F352105-1505-4E45-AE56-EA1F2FCE9DAB}" dt="2024-10-11T17:53:59.022" v="523" actId="47"/>
        <pc:sldMkLst>
          <pc:docMk/>
          <pc:sldMk cId="1424626341" sldId="791"/>
        </pc:sldMkLst>
      </pc:sldChg>
      <pc:sldChg chg="del">
        <pc:chgData name="Cason Machacek" userId="5385bd7b-141b-4b15-b05d-63ccca1bd1d0" providerId="ADAL" clId="{0F352105-1505-4E45-AE56-EA1F2FCE9DAB}" dt="2024-10-11T17:53:59.053" v="524" actId="47"/>
        <pc:sldMkLst>
          <pc:docMk/>
          <pc:sldMk cId="3629463823" sldId="792"/>
        </pc:sldMkLst>
      </pc:sldChg>
      <pc:sldChg chg="del">
        <pc:chgData name="Cason Machacek" userId="5385bd7b-141b-4b15-b05d-63ccca1bd1d0" providerId="ADAL" clId="{0F352105-1505-4E45-AE56-EA1F2FCE9DAB}" dt="2024-10-11T17:53:59.084" v="525" actId="47"/>
        <pc:sldMkLst>
          <pc:docMk/>
          <pc:sldMk cId="660206393" sldId="793"/>
        </pc:sldMkLst>
      </pc:sldChg>
      <pc:sldChg chg="del">
        <pc:chgData name="Cason Machacek" userId="5385bd7b-141b-4b15-b05d-63ccca1bd1d0" providerId="ADAL" clId="{0F352105-1505-4E45-AE56-EA1F2FCE9DAB}" dt="2024-10-11T17:53:59.132" v="526" actId="47"/>
        <pc:sldMkLst>
          <pc:docMk/>
          <pc:sldMk cId="26132818" sldId="794"/>
        </pc:sldMkLst>
      </pc:sldChg>
      <pc:sldChg chg="del">
        <pc:chgData name="Cason Machacek" userId="5385bd7b-141b-4b15-b05d-63ccca1bd1d0" providerId="ADAL" clId="{0F352105-1505-4E45-AE56-EA1F2FCE9DAB}" dt="2024-10-11T17:53:59.147" v="527" actId="47"/>
        <pc:sldMkLst>
          <pc:docMk/>
          <pc:sldMk cId="3123359086" sldId="795"/>
        </pc:sldMkLst>
      </pc:sldChg>
      <pc:sldChg chg="del">
        <pc:chgData name="Cason Machacek" userId="5385bd7b-141b-4b15-b05d-63ccca1bd1d0" providerId="ADAL" clId="{0F352105-1505-4E45-AE56-EA1F2FCE9DAB}" dt="2024-10-11T17:53:59.194" v="528" actId="47"/>
        <pc:sldMkLst>
          <pc:docMk/>
          <pc:sldMk cId="3717480289" sldId="796"/>
        </pc:sldMkLst>
      </pc:sldChg>
      <pc:sldChg chg="del">
        <pc:chgData name="Cason Machacek" userId="5385bd7b-141b-4b15-b05d-63ccca1bd1d0" providerId="ADAL" clId="{0F352105-1505-4E45-AE56-EA1F2FCE9DAB}" dt="2024-10-11T17:53:59.226" v="529" actId="47"/>
        <pc:sldMkLst>
          <pc:docMk/>
          <pc:sldMk cId="1667020557" sldId="797"/>
        </pc:sldMkLst>
      </pc:sldChg>
      <pc:sldChg chg="del">
        <pc:chgData name="Cason Machacek" userId="5385bd7b-141b-4b15-b05d-63ccca1bd1d0" providerId="ADAL" clId="{0F352105-1505-4E45-AE56-EA1F2FCE9DAB}" dt="2024-10-11T17:53:59.242" v="530" actId="47"/>
        <pc:sldMkLst>
          <pc:docMk/>
          <pc:sldMk cId="2847884998" sldId="798"/>
        </pc:sldMkLst>
      </pc:sldChg>
      <pc:sldChg chg="del">
        <pc:chgData name="Cason Machacek" userId="5385bd7b-141b-4b15-b05d-63ccca1bd1d0" providerId="ADAL" clId="{0F352105-1505-4E45-AE56-EA1F2FCE9DAB}" dt="2024-10-11T17:53:59.289" v="531" actId="47"/>
        <pc:sldMkLst>
          <pc:docMk/>
          <pc:sldMk cId="2029870193" sldId="799"/>
        </pc:sldMkLst>
      </pc:sldChg>
      <pc:sldChg chg="del">
        <pc:chgData name="Cason Machacek" userId="5385bd7b-141b-4b15-b05d-63ccca1bd1d0" providerId="ADAL" clId="{0F352105-1505-4E45-AE56-EA1F2FCE9DAB}" dt="2024-10-11T17:53:59.320" v="532" actId="47"/>
        <pc:sldMkLst>
          <pc:docMk/>
          <pc:sldMk cId="3289275822" sldId="800"/>
        </pc:sldMkLst>
      </pc:sldChg>
      <pc:sldChg chg="del">
        <pc:chgData name="Cason Machacek" userId="5385bd7b-141b-4b15-b05d-63ccca1bd1d0" providerId="ADAL" clId="{0F352105-1505-4E45-AE56-EA1F2FCE9DAB}" dt="2024-10-11T17:53:59.352" v="533" actId="47"/>
        <pc:sldMkLst>
          <pc:docMk/>
          <pc:sldMk cId="3362991851" sldId="801"/>
        </pc:sldMkLst>
      </pc:sldChg>
      <pc:sldChg chg="del">
        <pc:chgData name="Cason Machacek" userId="5385bd7b-141b-4b15-b05d-63ccca1bd1d0" providerId="ADAL" clId="{0F352105-1505-4E45-AE56-EA1F2FCE9DAB}" dt="2024-10-11T17:53:59.383" v="534" actId="47"/>
        <pc:sldMkLst>
          <pc:docMk/>
          <pc:sldMk cId="3006593889" sldId="802"/>
        </pc:sldMkLst>
      </pc:sldChg>
      <pc:sldChg chg="del">
        <pc:chgData name="Cason Machacek" userId="5385bd7b-141b-4b15-b05d-63ccca1bd1d0" providerId="ADAL" clId="{0F352105-1505-4E45-AE56-EA1F2FCE9DAB}" dt="2024-10-11T17:53:59.415" v="535" actId="47"/>
        <pc:sldMkLst>
          <pc:docMk/>
          <pc:sldMk cId="2698268049" sldId="803"/>
        </pc:sldMkLst>
      </pc:sldChg>
      <pc:sldChg chg="del">
        <pc:chgData name="Cason Machacek" userId="5385bd7b-141b-4b15-b05d-63ccca1bd1d0" providerId="ADAL" clId="{0F352105-1505-4E45-AE56-EA1F2FCE9DAB}" dt="2024-10-11T17:53:59.446" v="536" actId="47"/>
        <pc:sldMkLst>
          <pc:docMk/>
          <pc:sldMk cId="3953910282" sldId="804"/>
        </pc:sldMkLst>
      </pc:sldChg>
      <pc:sldChg chg="del">
        <pc:chgData name="Cason Machacek" userId="5385bd7b-141b-4b15-b05d-63ccca1bd1d0" providerId="ADAL" clId="{0F352105-1505-4E45-AE56-EA1F2FCE9DAB}" dt="2024-10-11T17:53:59.477" v="537" actId="47"/>
        <pc:sldMkLst>
          <pc:docMk/>
          <pc:sldMk cId="1977114612" sldId="805"/>
        </pc:sldMkLst>
      </pc:sldChg>
      <pc:sldChg chg="del">
        <pc:chgData name="Cason Machacek" userId="5385bd7b-141b-4b15-b05d-63ccca1bd1d0" providerId="ADAL" clId="{0F352105-1505-4E45-AE56-EA1F2FCE9DAB}" dt="2024-10-11T17:53:59.509" v="538" actId="47"/>
        <pc:sldMkLst>
          <pc:docMk/>
          <pc:sldMk cId="2456211928" sldId="806"/>
        </pc:sldMkLst>
      </pc:sldChg>
      <pc:sldChg chg="del">
        <pc:chgData name="Cason Machacek" userId="5385bd7b-141b-4b15-b05d-63ccca1bd1d0" providerId="ADAL" clId="{0F352105-1505-4E45-AE56-EA1F2FCE9DAB}" dt="2024-10-11T17:53:59.540" v="539" actId="47"/>
        <pc:sldMkLst>
          <pc:docMk/>
          <pc:sldMk cId="3443824198" sldId="807"/>
        </pc:sldMkLst>
      </pc:sldChg>
      <pc:sldChg chg="del">
        <pc:chgData name="Cason Machacek" userId="5385bd7b-141b-4b15-b05d-63ccca1bd1d0" providerId="ADAL" clId="{0F352105-1505-4E45-AE56-EA1F2FCE9DAB}" dt="2024-10-11T17:53:59.587" v="540" actId="47"/>
        <pc:sldMkLst>
          <pc:docMk/>
          <pc:sldMk cId="270455954" sldId="808"/>
        </pc:sldMkLst>
      </pc:sldChg>
      <pc:sldChg chg="del">
        <pc:chgData name="Cason Machacek" userId="5385bd7b-141b-4b15-b05d-63ccca1bd1d0" providerId="ADAL" clId="{0F352105-1505-4E45-AE56-EA1F2FCE9DAB}" dt="2024-10-11T17:53:59.603" v="541" actId="47"/>
        <pc:sldMkLst>
          <pc:docMk/>
          <pc:sldMk cId="2885258822" sldId="809"/>
        </pc:sldMkLst>
      </pc:sldChg>
      <pc:sldChg chg="del">
        <pc:chgData name="Cason Machacek" userId="5385bd7b-141b-4b15-b05d-63ccca1bd1d0" providerId="ADAL" clId="{0F352105-1505-4E45-AE56-EA1F2FCE9DAB}" dt="2024-10-11T17:53:59.651" v="542" actId="47"/>
        <pc:sldMkLst>
          <pc:docMk/>
          <pc:sldMk cId="3637557412" sldId="810"/>
        </pc:sldMkLst>
      </pc:sldChg>
      <pc:sldChg chg="del">
        <pc:chgData name="Cason Machacek" userId="5385bd7b-141b-4b15-b05d-63ccca1bd1d0" providerId="ADAL" clId="{0F352105-1505-4E45-AE56-EA1F2FCE9DAB}" dt="2024-10-11T17:53:59.682" v="543" actId="47"/>
        <pc:sldMkLst>
          <pc:docMk/>
          <pc:sldMk cId="338615141" sldId="811"/>
        </pc:sldMkLst>
      </pc:sldChg>
      <pc:sldChg chg="del">
        <pc:chgData name="Cason Machacek" userId="5385bd7b-141b-4b15-b05d-63ccca1bd1d0" providerId="ADAL" clId="{0F352105-1505-4E45-AE56-EA1F2FCE9DAB}" dt="2024-10-11T17:53:59.720" v="544" actId="47"/>
        <pc:sldMkLst>
          <pc:docMk/>
          <pc:sldMk cId="2254377016" sldId="812"/>
        </pc:sldMkLst>
      </pc:sldChg>
      <pc:sldChg chg="del">
        <pc:chgData name="Cason Machacek" userId="5385bd7b-141b-4b15-b05d-63ccca1bd1d0" providerId="ADAL" clId="{0F352105-1505-4E45-AE56-EA1F2FCE9DAB}" dt="2024-10-11T17:53:59.745" v="545" actId="47"/>
        <pc:sldMkLst>
          <pc:docMk/>
          <pc:sldMk cId="2767448947" sldId="813"/>
        </pc:sldMkLst>
      </pc:sldChg>
      <pc:sldChg chg="del">
        <pc:chgData name="Cason Machacek" userId="5385bd7b-141b-4b15-b05d-63ccca1bd1d0" providerId="ADAL" clId="{0F352105-1505-4E45-AE56-EA1F2FCE9DAB}" dt="2024-10-11T17:53:59.777" v="546" actId="47"/>
        <pc:sldMkLst>
          <pc:docMk/>
          <pc:sldMk cId="1336585383" sldId="814"/>
        </pc:sldMkLst>
      </pc:sldChg>
      <pc:sldChg chg="del">
        <pc:chgData name="Cason Machacek" userId="5385bd7b-141b-4b15-b05d-63ccca1bd1d0" providerId="ADAL" clId="{0F352105-1505-4E45-AE56-EA1F2FCE9DAB}" dt="2024-10-11T17:53:59.809" v="547" actId="47"/>
        <pc:sldMkLst>
          <pc:docMk/>
          <pc:sldMk cId="4099330159" sldId="815"/>
        </pc:sldMkLst>
      </pc:sldChg>
      <pc:sldChg chg="del">
        <pc:chgData name="Cason Machacek" userId="5385bd7b-141b-4b15-b05d-63ccca1bd1d0" providerId="ADAL" clId="{0F352105-1505-4E45-AE56-EA1F2FCE9DAB}" dt="2024-10-11T17:53:59.841" v="548" actId="47"/>
        <pc:sldMkLst>
          <pc:docMk/>
          <pc:sldMk cId="3459037715" sldId="816"/>
        </pc:sldMkLst>
      </pc:sldChg>
      <pc:sldChg chg="del">
        <pc:chgData name="Cason Machacek" userId="5385bd7b-141b-4b15-b05d-63ccca1bd1d0" providerId="ADAL" clId="{0F352105-1505-4E45-AE56-EA1F2FCE9DAB}" dt="2024-10-11T17:53:59.880" v="549" actId="47"/>
        <pc:sldMkLst>
          <pc:docMk/>
          <pc:sldMk cId="2108928392" sldId="817"/>
        </pc:sldMkLst>
      </pc:sldChg>
      <pc:sldChg chg="del">
        <pc:chgData name="Cason Machacek" userId="5385bd7b-141b-4b15-b05d-63ccca1bd1d0" providerId="ADAL" clId="{0F352105-1505-4E45-AE56-EA1F2FCE9DAB}" dt="2024-10-11T17:53:59.904" v="550" actId="47"/>
        <pc:sldMkLst>
          <pc:docMk/>
          <pc:sldMk cId="1365674213" sldId="818"/>
        </pc:sldMkLst>
      </pc:sldChg>
      <pc:sldChg chg="del">
        <pc:chgData name="Cason Machacek" userId="5385bd7b-141b-4b15-b05d-63ccca1bd1d0" providerId="ADAL" clId="{0F352105-1505-4E45-AE56-EA1F2FCE9DAB}" dt="2024-10-11T17:53:59.935" v="551" actId="47"/>
        <pc:sldMkLst>
          <pc:docMk/>
          <pc:sldMk cId="2832442305" sldId="819"/>
        </pc:sldMkLst>
      </pc:sldChg>
      <pc:sldChg chg="del">
        <pc:chgData name="Cason Machacek" userId="5385bd7b-141b-4b15-b05d-63ccca1bd1d0" providerId="ADAL" clId="{0F352105-1505-4E45-AE56-EA1F2FCE9DAB}" dt="2024-10-11T17:53:59.987" v="552" actId="47"/>
        <pc:sldMkLst>
          <pc:docMk/>
          <pc:sldMk cId="1547195949" sldId="820"/>
        </pc:sldMkLst>
      </pc:sldChg>
      <pc:sldChg chg="del">
        <pc:chgData name="Cason Machacek" userId="5385bd7b-141b-4b15-b05d-63ccca1bd1d0" providerId="ADAL" clId="{0F352105-1505-4E45-AE56-EA1F2FCE9DAB}" dt="2024-10-11T17:54:00.013" v="553" actId="47"/>
        <pc:sldMkLst>
          <pc:docMk/>
          <pc:sldMk cId="2944254812" sldId="821"/>
        </pc:sldMkLst>
      </pc:sldChg>
      <pc:sldChg chg="del">
        <pc:chgData name="Cason Machacek" userId="5385bd7b-141b-4b15-b05d-63ccca1bd1d0" providerId="ADAL" clId="{0F352105-1505-4E45-AE56-EA1F2FCE9DAB}" dt="2024-10-11T17:54:00.045" v="554" actId="47"/>
        <pc:sldMkLst>
          <pc:docMk/>
          <pc:sldMk cId="1239511164" sldId="822"/>
        </pc:sldMkLst>
      </pc:sldChg>
      <pc:sldChg chg="del">
        <pc:chgData name="Cason Machacek" userId="5385bd7b-141b-4b15-b05d-63ccca1bd1d0" providerId="ADAL" clId="{0F352105-1505-4E45-AE56-EA1F2FCE9DAB}" dt="2024-10-11T17:54:00.092" v="555" actId="47"/>
        <pc:sldMkLst>
          <pc:docMk/>
          <pc:sldMk cId="2605075832" sldId="823"/>
        </pc:sldMkLst>
      </pc:sldChg>
      <pc:sldChg chg="del">
        <pc:chgData name="Cason Machacek" userId="5385bd7b-141b-4b15-b05d-63ccca1bd1d0" providerId="ADAL" clId="{0F352105-1505-4E45-AE56-EA1F2FCE9DAB}" dt="2024-10-11T17:54:00.108" v="556" actId="47"/>
        <pc:sldMkLst>
          <pc:docMk/>
          <pc:sldMk cId="559300944" sldId="824"/>
        </pc:sldMkLst>
      </pc:sldChg>
      <pc:sldChg chg="del">
        <pc:chgData name="Cason Machacek" userId="5385bd7b-141b-4b15-b05d-63ccca1bd1d0" providerId="ADAL" clId="{0F352105-1505-4E45-AE56-EA1F2FCE9DAB}" dt="2024-10-11T17:54:00.155" v="557" actId="47"/>
        <pc:sldMkLst>
          <pc:docMk/>
          <pc:sldMk cId="3671866840" sldId="825"/>
        </pc:sldMkLst>
      </pc:sldChg>
      <pc:sldChg chg="del">
        <pc:chgData name="Cason Machacek" userId="5385bd7b-141b-4b15-b05d-63ccca1bd1d0" providerId="ADAL" clId="{0F352105-1505-4E45-AE56-EA1F2FCE9DAB}" dt="2024-10-11T17:54:00.186" v="558" actId="47"/>
        <pc:sldMkLst>
          <pc:docMk/>
          <pc:sldMk cId="3145097576" sldId="826"/>
        </pc:sldMkLst>
      </pc:sldChg>
      <pc:sldChg chg="del">
        <pc:chgData name="Cason Machacek" userId="5385bd7b-141b-4b15-b05d-63ccca1bd1d0" providerId="ADAL" clId="{0F352105-1505-4E45-AE56-EA1F2FCE9DAB}" dt="2024-10-11T17:54:00.202" v="559" actId="47"/>
        <pc:sldMkLst>
          <pc:docMk/>
          <pc:sldMk cId="647215559" sldId="827"/>
        </pc:sldMkLst>
      </pc:sldChg>
      <pc:sldChg chg="del">
        <pc:chgData name="Cason Machacek" userId="5385bd7b-141b-4b15-b05d-63ccca1bd1d0" providerId="ADAL" clId="{0F352105-1505-4E45-AE56-EA1F2FCE9DAB}" dt="2024-10-11T17:54:00.233" v="560" actId="47"/>
        <pc:sldMkLst>
          <pc:docMk/>
          <pc:sldMk cId="1748513776" sldId="828"/>
        </pc:sldMkLst>
      </pc:sldChg>
      <pc:sldChg chg="del">
        <pc:chgData name="Cason Machacek" userId="5385bd7b-141b-4b15-b05d-63ccca1bd1d0" providerId="ADAL" clId="{0F352105-1505-4E45-AE56-EA1F2FCE9DAB}" dt="2024-10-11T17:54:00.281" v="561" actId="47"/>
        <pc:sldMkLst>
          <pc:docMk/>
          <pc:sldMk cId="2066687908" sldId="829"/>
        </pc:sldMkLst>
      </pc:sldChg>
      <pc:sldChg chg="del">
        <pc:chgData name="Cason Machacek" userId="5385bd7b-141b-4b15-b05d-63ccca1bd1d0" providerId="ADAL" clId="{0F352105-1505-4E45-AE56-EA1F2FCE9DAB}" dt="2024-10-11T17:54:00.313" v="562" actId="47"/>
        <pc:sldMkLst>
          <pc:docMk/>
          <pc:sldMk cId="357198932" sldId="830"/>
        </pc:sldMkLst>
      </pc:sldChg>
      <pc:sldChg chg="del">
        <pc:chgData name="Cason Machacek" userId="5385bd7b-141b-4b15-b05d-63ccca1bd1d0" providerId="ADAL" clId="{0F352105-1505-4E45-AE56-EA1F2FCE9DAB}" dt="2024-10-11T17:54:00.328" v="563" actId="47"/>
        <pc:sldMkLst>
          <pc:docMk/>
          <pc:sldMk cId="3185236280" sldId="831"/>
        </pc:sldMkLst>
      </pc:sldChg>
      <pc:sldChg chg="del">
        <pc:chgData name="Cason Machacek" userId="5385bd7b-141b-4b15-b05d-63ccca1bd1d0" providerId="ADAL" clId="{0F352105-1505-4E45-AE56-EA1F2FCE9DAB}" dt="2024-10-11T17:54:00.375" v="564" actId="47"/>
        <pc:sldMkLst>
          <pc:docMk/>
          <pc:sldMk cId="2055756976" sldId="832"/>
        </pc:sldMkLst>
      </pc:sldChg>
      <pc:sldChg chg="del">
        <pc:chgData name="Cason Machacek" userId="5385bd7b-141b-4b15-b05d-63ccca1bd1d0" providerId="ADAL" clId="{0F352105-1505-4E45-AE56-EA1F2FCE9DAB}" dt="2024-10-11T17:54:00.407" v="565" actId="47"/>
        <pc:sldMkLst>
          <pc:docMk/>
          <pc:sldMk cId="2694047600" sldId="833"/>
        </pc:sldMkLst>
      </pc:sldChg>
      <pc:sldChg chg="del">
        <pc:chgData name="Cason Machacek" userId="5385bd7b-141b-4b15-b05d-63ccca1bd1d0" providerId="ADAL" clId="{0F352105-1505-4E45-AE56-EA1F2FCE9DAB}" dt="2024-10-11T17:54:00.438" v="566" actId="47"/>
        <pc:sldMkLst>
          <pc:docMk/>
          <pc:sldMk cId="781386222" sldId="834"/>
        </pc:sldMkLst>
      </pc:sldChg>
      <pc:sldChg chg="del">
        <pc:chgData name="Cason Machacek" userId="5385bd7b-141b-4b15-b05d-63ccca1bd1d0" providerId="ADAL" clId="{0F352105-1505-4E45-AE56-EA1F2FCE9DAB}" dt="2024-10-11T17:54:00.469" v="567" actId="47"/>
        <pc:sldMkLst>
          <pc:docMk/>
          <pc:sldMk cId="3580476396" sldId="835"/>
        </pc:sldMkLst>
      </pc:sldChg>
      <pc:sldChg chg="del">
        <pc:chgData name="Cason Machacek" userId="5385bd7b-141b-4b15-b05d-63ccca1bd1d0" providerId="ADAL" clId="{0F352105-1505-4E45-AE56-EA1F2FCE9DAB}" dt="2024-10-11T17:54:00.941" v="568" actId="47"/>
        <pc:sldMkLst>
          <pc:docMk/>
          <pc:sldMk cId="1916629549" sldId="836"/>
        </pc:sldMkLst>
      </pc:sldChg>
      <pc:sldChg chg="del">
        <pc:chgData name="Cason Machacek" userId="5385bd7b-141b-4b15-b05d-63ccca1bd1d0" providerId="ADAL" clId="{0F352105-1505-4E45-AE56-EA1F2FCE9DAB}" dt="2024-10-11T17:54:01.431" v="569" actId="47"/>
        <pc:sldMkLst>
          <pc:docMk/>
          <pc:sldMk cId="3450730995" sldId="837"/>
        </pc:sldMkLst>
      </pc:sldChg>
      <pc:sldChg chg="del">
        <pc:chgData name="Cason Machacek" userId="5385bd7b-141b-4b15-b05d-63ccca1bd1d0" providerId="ADAL" clId="{0F352105-1505-4E45-AE56-EA1F2FCE9DAB}" dt="2024-10-11T17:54:01.478" v="570" actId="47"/>
        <pc:sldMkLst>
          <pc:docMk/>
          <pc:sldMk cId="2240347029" sldId="838"/>
        </pc:sldMkLst>
      </pc:sldChg>
      <pc:sldChg chg="del">
        <pc:chgData name="Cason Machacek" userId="5385bd7b-141b-4b15-b05d-63ccca1bd1d0" providerId="ADAL" clId="{0F352105-1505-4E45-AE56-EA1F2FCE9DAB}" dt="2024-10-11T17:54:01.510" v="571" actId="47"/>
        <pc:sldMkLst>
          <pc:docMk/>
          <pc:sldMk cId="606692612" sldId="839"/>
        </pc:sldMkLst>
      </pc:sldChg>
      <pc:sldChg chg="del">
        <pc:chgData name="Cason Machacek" userId="5385bd7b-141b-4b15-b05d-63ccca1bd1d0" providerId="ADAL" clId="{0F352105-1505-4E45-AE56-EA1F2FCE9DAB}" dt="2024-10-11T17:54:01.542" v="572" actId="47"/>
        <pc:sldMkLst>
          <pc:docMk/>
          <pc:sldMk cId="2905541763" sldId="840"/>
        </pc:sldMkLst>
      </pc:sldChg>
      <pc:sldChg chg="del">
        <pc:chgData name="Cason Machacek" userId="5385bd7b-141b-4b15-b05d-63ccca1bd1d0" providerId="ADAL" clId="{0F352105-1505-4E45-AE56-EA1F2FCE9DAB}" dt="2024-10-11T17:54:01.573" v="573" actId="47"/>
        <pc:sldMkLst>
          <pc:docMk/>
          <pc:sldMk cId="2722501319" sldId="841"/>
        </pc:sldMkLst>
      </pc:sldChg>
      <pc:sldChg chg="del">
        <pc:chgData name="Cason Machacek" userId="5385bd7b-141b-4b15-b05d-63ccca1bd1d0" providerId="ADAL" clId="{0F352105-1505-4E45-AE56-EA1F2FCE9DAB}" dt="2024-10-11T17:54:01.588" v="574" actId="47"/>
        <pc:sldMkLst>
          <pc:docMk/>
          <pc:sldMk cId="2195608592" sldId="842"/>
        </pc:sldMkLst>
      </pc:sldChg>
      <pc:sldChg chg="del">
        <pc:chgData name="Cason Machacek" userId="5385bd7b-141b-4b15-b05d-63ccca1bd1d0" providerId="ADAL" clId="{0F352105-1505-4E45-AE56-EA1F2FCE9DAB}" dt="2024-10-11T17:54:01.636" v="575" actId="47"/>
        <pc:sldMkLst>
          <pc:docMk/>
          <pc:sldMk cId="1762172667" sldId="843"/>
        </pc:sldMkLst>
      </pc:sldChg>
      <pc:sldChg chg="del">
        <pc:chgData name="Cason Machacek" userId="5385bd7b-141b-4b15-b05d-63ccca1bd1d0" providerId="ADAL" clId="{0F352105-1505-4E45-AE56-EA1F2FCE9DAB}" dt="2024-10-11T17:54:01.668" v="576" actId="47"/>
        <pc:sldMkLst>
          <pc:docMk/>
          <pc:sldMk cId="3155836467" sldId="844"/>
        </pc:sldMkLst>
      </pc:sldChg>
      <pc:sldChg chg="del">
        <pc:chgData name="Cason Machacek" userId="5385bd7b-141b-4b15-b05d-63ccca1bd1d0" providerId="ADAL" clId="{0F352105-1505-4E45-AE56-EA1F2FCE9DAB}" dt="2024-10-11T17:54:01.701" v="577" actId="47"/>
        <pc:sldMkLst>
          <pc:docMk/>
          <pc:sldMk cId="3445310236" sldId="845"/>
        </pc:sldMkLst>
      </pc:sldChg>
      <pc:sldChg chg="del">
        <pc:chgData name="Cason Machacek" userId="5385bd7b-141b-4b15-b05d-63ccca1bd1d0" providerId="ADAL" clId="{0F352105-1505-4E45-AE56-EA1F2FCE9DAB}" dt="2024-10-11T17:54:01.732" v="578" actId="47"/>
        <pc:sldMkLst>
          <pc:docMk/>
          <pc:sldMk cId="2102567287" sldId="846"/>
        </pc:sldMkLst>
      </pc:sldChg>
      <pc:sldChg chg="del">
        <pc:chgData name="Cason Machacek" userId="5385bd7b-141b-4b15-b05d-63ccca1bd1d0" providerId="ADAL" clId="{0F352105-1505-4E45-AE56-EA1F2FCE9DAB}" dt="2024-10-11T17:54:01.761" v="579" actId="47"/>
        <pc:sldMkLst>
          <pc:docMk/>
          <pc:sldMk cId="4231844257" sldId="847"/>
        </pc:sldMkLst>
      </pc:sldChg>
      <pc:sldChg chg="del">
        <pc:chgData name="Cason Machacek" userId="5385bd7b-141b-4b15-b05d-63ccca1bd1d0" providerId="ADAL" clId="{0F352105-1505-4E45-AE56-EA1F2FCE9DAB}" dt="2024-10-11T17:54:01.805" v="580" actId="47"/>
        <pc:sldMkLst>
          <pc:docMk/>
          <pc:sldMk cId="3589025506" sldId="848"/>
        </pc:sldMkLst>
      </pc:sldChg>
      <pc:sldChg chg="del">
        <pc:chgData name="Cason Machacek" userId="5385bd7b-141b-4b15-b05d-63ccca1bd1d0" providerId="ADAL" clId="{0F352105-1505-4E45-AE56-EA1F2FCE9DAB}" dt="2024-10-11T17:54:01.825" v="581" actId="47"/>
        <pc:sldMkLst>
          <pc:docMk/>
          <pc:sldMk cId="3088304288" sldId="849"/>
        </pc:sldMkLst>
      </pc:sldChg>
      <pc:sldChg chg="del">
        <pc:chgData name="Cason Machacek" userId="5385bd7b-141b-4b15-b05d-63ccca1bd1d0" providerId="ADAL" clId="{0F352105-1505-4E45-AE56-EA1F2FCE9DAB}" dt="2024-10-11T17:54:01.865" v="582" actId="47"/>
        <pc:sldMkLst>
          <pc:docMk/>
          <pc:sldMk cId="1363632800" sldId="850"/>
        </pc:sldMkLst>
      </pc:sldChg>
      <pc:sldChg chg="del">
        <pc:chgData name="Cason Machacek" userId="5385bd7b-141b-4b15-b05d-63ccca1bd1d0" providerId="ADAL" clId="{0F352105-1505-4E45-AE56-EA1F2FCE9DAB}" dt="2024-10-11T17:54:01.888" v="583" actId="47"/>
        <pc:sldMkLst>
          <pc:docMk/>
          <pc:sldMk cId="2216545268" sldId="851"/>
        </pc:sldMkLst>
      </pc:sldChg>
      <pc:sldChg chg="del">
        <pc:chgData name="Cason Machacek" userId="5385bd7b-141b-4b15-b05d-63ccca1bd1d0" providerId="ADAL" clId="{0F352105-1505-4E45-AE56-EA1F2FCE9DAB}" dt="2024-10-11T17:54:01.919" v="584" actId="47"/>
        <pc:sldMkLst>
          <pc:docMk/>
          <pc:sldMk cId="4020405424" sldId="852"/>
        </pc:sldMkLst>
      </pc:sldChg>
      <pc:sldChg chg="del">
        <pc:chgData name="Cason Machacek" userId="5385bd7b-141b-4b15-b05d-63ccca1bd1d0" providerId="ADAL" clId="{0F352105-1505-4E45-AE56-EA1F2FCE9DAB}" dt="2024-10-11T17:54:01.950" v="585" actId="47"/>
        <pc:sldMkLst>
          <pc:docMk/>
          <pc:sldMk cId="1031739826" sldId="853"/>
        </pc:sldMkLst>
      </pc:sldChg>
      <pc:sldChg chg="del">
        <pc:chgData name="Cason Machacek" userId="5385bd7b-141b-4b15-b05d-63ccca1bd1d0" providerId="ADAL" clId="{0F352105-1505-4E45-AE56-EA1F2FCE9DAB}" dt="2024-10-11T17:54:01.998" v="586" actId="47"/>
        <pc:sldMkLst>
          <pc:docMk/>
          <pc:sldMk cId="756241182" sldId="854"/>
        </pc:sldMkLst>
      </pc:sldChg>
      <pc:sldChg chg="del">
        <pc:chgData name="Cason Machacek" userId="5385bd7b-141b-4b15-b05d-63ccca1bd1d0" providerId="ADAL" clId="{0F352105-1505-4E45-AE56-EA1F2FCE9DAB}" dt="2024-10-11T17:54:02.014" v="587" actId="47"/>
        <pc:sldMkLst>
          <pc:docMk/>
          <pc:sldMk cId="900677243" sldId="855"/>
        </pc:sldMkLst>
      </pc:sldChg>
      <pc:sldChg chg="del">
        <pc:chgData name="Cason Machacek" userId="5385bd7b-141b-4b15-b05d-63ccca1bd1d0" providerId="ADAL" clId="{0F352105-1505-4E45-AE56-EA1F2FCE9DAB}" dt="2024-10-11T17:54:02.061" v="588" actId="47"/>
        <pc:sldMkLst>
          <pc:docMk/>
          <pc:sldMk cId="1088351091" sldId="856"/>
        </pc:sldMkLst>
      </pc:sldChg>
      <pc:sldChg chg="del">
        <pc:chgData name="Cason Machacek" userId="5385bd7b-141b-4b15-b05d-63ccca1bd1d0" providerId="ADAL" clId="{0F352105-1505-4E45-AE56-EA1F2FCE9DAB}" dt="2024-10-11T17:54:02.092" v="589" actId="47"/>
        <pc:sldMkLst>
          <pc:docMk/>
          <pc:sldMk cId="3889510896" sldId="857"/>
        </pc:sldMkLst>
      </pc:sldChg>
      <pc:sldChg chg="del">
        <pc:chgData name="Cason Machacek" userId="5385bd7b-141b-4b15-b05d-63ccca1bd1d0" providerId="ADAL" clId="{0F352105-1505-4E45-AE56-EA1F2FCE9DAB}" dt="2024-10-11T17:54:02.124" v="590" actId="47"/>
        <pc:sldMkLst>
          <pc:docMk/>
          <pc:sldMk cId="3091298121" sldId="858"/>
        </pc:sldMkLst>
      </pc:sldChg>
      <pc:sldChg chg="del">
        <pc:chgData name="Cason Machacek" userId="5385bd7b-141b-4b15-b05d-63ccca1bd1d0" providerId="ADAL" clId="{0F352105-1505-4E45-AE56-EA1F2FCE9DAB}" dt="2024-10-11T17:54:02.156" v="591" actId="47"/>
        <pc:sldMkLst>
          <pc:docMk/>
          <pc:sldMk cId="2555134991" sldId="859"/>
        </pc:sldMkLst>
      </pc:sldChg>
      <pc:sldChg chg="del">
        <pc:chgData name="Cason Machacek" userId="5385bd7b-141b-4b15-b05d-63ccca1bd1d0" providerId="ADAL" clId="{0F352105-1505-4E45-AE56-EA1F2FCE9DAB}" dt="2024-10-11T17:54:02.187" v="592" actId="47"/>
        <pc:sldMkLst>
          <pc:docMk/>
          <pc:sldMk cId="1088695589" sldId="860"/>
        </pc:sldMkLst>
      </pc:sldChg>
      <pc:sldChg chg="del">
        <pc:chgData name="Cason Machacek" userId="5385bd7b-141b-4b15-b05d-63ccca1bd1d0" providerId="ADAL" clId="{0F352105-1505-4E45-AE56-EA1F2FCE9DAB}" dt="2024-10-11T17:54:02.218" v="593" actId="47"/>
        <pc:sldMkLst>
          <pc:docMk/>
          <pc:sldMk cId="2415457376" sldId="861"/>
        </pc:sldMkLst>
      </pc:sldChg>
      <pc:sldChg chg="del">
        <pc:chgData name="Cason Machacek" userId="5385bd7b-141b-4b15-b05d-63ccca1bd1d0" providerId="ADAL" clId="{0F352105-1505-4E45-AE56-EA1F2FCE9DAB}" dt="2024-10-11T17:54:02.250" v="594" actId="47"/>
        <pc:sldMkLst>
          <pc:docMk/>
          <pc:sldMk cId="2467085013" sldId="862"/>
        </pc:sldMkLst>
      </pc:sldChg>
      <pc:sldChg chg="del">
        <pc:chgData name="Cason Machacek" userId="5385bd7b-141b-4b15-b05d-63ccca1bd1d0" providerId="ADAL" clId="{0F352105-1505-4E45-AE56-EA1F2FCE9DAB}" dt="2024-10-11T17:54:02.281" v="595" actId="47"/>
        <pc:sldMkLst>
          <pc:docMk/>
          <pc:sldMk cId="2067614515" sldId="863"/>
        </pc:sldMkLst>
      </pc:sldChg>
      <pc:sldChg chg="del">
        <pc:chgData name="Cason Machacek" userId="5385bd7b-141b-4b15-b05d-63ccca1bd1d0" providerId="ADAL" clId="{0F352105-1505-4E45-AE56-EA1F2FCE9DAB}" dt="2024-10-11T17:54:02.313" v="596" actId="47"/>
        <pc:sldMkLst>
          <pc:docMk/>
          <pc:sldMk cId="2233731273" sldId="864"/>
        </pc:sldMkLst>
      </pc:sldChg>
      <pc:sldChg chg="del">
        <pc:chgData name="Cason Machacek" userId="5385bd7b-141b-4b15-b05d-63ccca1bd1d0" providerId="ADAL" clId="{0F352105-1505-4E45-AE56-EA1F2FCE9DAB}" dt="2024-10-11T17:54:02.344" v="597" actId="47"/>
        <pc:sldMkLst>
          <pc:docMk/>
          <pc:sldMk cId="3538122368" sldId="865"/>
        </pc:sldMkLst>
      </pc:sldChg>
      <pc:sldChg chg="del">
        <pc:chgData name="Cason Machacek" userId="5385bd7b-141b-4b15-b05d-63ccca1bd1d0" providerId="ADAL" clId="{0F352105-1505-4E45-AE56-EA1F2FCE9DAB}" dt="2024-10-11T17:54:02.391" v="598" actId="47"/>
        <pc:sldMkLst>
          <pc:docMk/>
          <pc:sldMk cId="2346990446" sldId="866"/>
        </pc:sldMkLst>
      </pc:sldChg>
      <pc:sldChg chg="del">
        <pc:chgData name="Cason Machacek" userId="5385bd7b-141b-4b15-b05d-63ccca1bd1d0" providerId="ADAL" clId="{0F352105-1505-4E45-AE56-EA1F2FCE9DAB}" dt="2024-10-11T17:54:02.423" v="599" actId="47"/>
        <pc:sldMkLst>
          <pc:docMk/>
          <pc:sldMk cId="3927124969" sldId="867"/>
        </pc:sldMkLst>
      </pc:sldChg>
      <pc:sldChg chg="del">
        <pc:chgData name="Cason Machacek" userId="5385bd7b-141b-4b15-b05d-63ccca1bd1d0" providerId="ADAL" clId="{0F352105-1505-4E45-AE56-EA1F2FCE9DAB}" dt="2024-10-11T17:54:02.454" v="600" actId="47"/>
        <pc:sldMkLst>
          <pc:docMk/>
          <pc:sldMk cId="3887730942" sldId="868"/>
        </pc:sldMkLst>
      </pc:sldChg>
      <pc:sldChg chg="del">
        <pc:chgData name="Cason Machacek" userId="5385bd7b-141b-4b15-b05d-63ccca1bd1d0" providerId="ADAL" clId="{0F352105-1505-4E45-AE56-EA1F2FCE9DAB}" dt="2024-10-11T17:54:02.486" v="601" actId="47"/>
        <pc:sldMkLst>
          <pc:docMk/>
          <pc:sldMk cId="1308471253" sldId="869"/>
        </pc:sldMkLst>
      </pc:sldChg>
      <pc:sldChg chg="del">
        <pc:chgData name="Cason Machacek" userId="5385bd7b-141b-4b15-b05d-63ccca1bd1d0" providerId="ADAL" clId="{0F352105-1505-4E45-AE56-EA1F2FCE9DAB}" dt="2024-10-11T17:54:02.518" v="602" actId="47"/>
        <pc:sldMkLst>
          <pc:docMk/>
          <pc:sldMk cId="291244176" sldId="870"/>
        </pc:sldMkLst>
      </pc:sldChg>
      <pc:sldChg chg="del">
        <pc:chgData name="Cason Machacek" userId="5385bd7b-141b-4b15-b05d-63ccca1bd1d0" providerId="ADAL" clId="{0F352105-1505-4E45-AE56-EA1F2FCE9DAB}" dt="2024-10-11T17:54:02.549" v="603" actId="47"/>
        <pc:sldMkLst>
          <pc:docMk/>
          <pc:sldMk cId="1656526966" sldId="871"/>
        </pc:sldMkLst>
      </pc:sldChg>
      <pc:sldChg chg="del">
        <pc:chgData name="Cason Machacek" userId="5385bd7b-141b-4b15-b05d-63ccca1bd1d0" providerId="ADAL" clId="{0F352105-1505-4E45-AE56-EA1F2FCE9DAB}" dt="2024-10-11T17:54:02.581" v="604" actId="47"/>
        <pc:sldMkLst>
          <pc:docMk/>
          <pc:sldMk cId="322462468" sldId="872"/>
        </pc:sldMkLst>
      </pc:sldChg>
      <pc:sldChg chg="del">
        <pc:chgData name="Cason Machacek" userId="5385bd7b-141b-4b15-b05d-63ccca1bd1d0" providerId="ADAL" clId="{0F352105-1505-4E45-AE56-EA1F2FCE9DAB}" dt="2024-10-11T17:54:02.612" v="605" actId="47"/>
        <pc:sldMkLst>
          <pc:docMk/>
          <pc:sldMk cId="2773672765" sldId="873"/>
        </pc:sldMkLst>
      </pc:sldChg>
      <pc:sldChg chg="del">
        <pc:chgData name="Cason Machacek" userId="5385bd7b-141b-4b15-b05d-63ccca1bd1d0" providerId="ADAL" clId="{0F352105-1505-4E45-AE56-EA1F2FCE9DAB}" dt="2024-10-11T17:54:02.659" v="606" actId="47"/>
        <pc:sldMkLst>
          <pc:docMk/>
          <pc:sldMk cId="4210534912" sldId="874"/>
        </pc:sldMkLst>
      </pc:sldChg>
      <pc:sldChg chg="del">
        <pc:chgData name="Cason Machacek" userId="5385bd7b-141b-4b15-b05d-63ccca1bd1d0" providerId="ADAL" clId="{0F352105-1505-4E45-AE56-EA1F2FCE9DAB}" dt="2024-10-11T17:54:02.675" v="607" actId="47"/>
        <pc:sldMkLst>
          <pc:docMk/>
          <pc:sldMk cId="1436659301" sldId="875"/>
        </pc:sldMkLst>
      </pc:sldChg>
      <pc:sldChg chg="del">
        <pc:chgData name="Cason Machacek" userId="5385bd7b-141b-4b15-b05d-63ccca1bd1d0" providerId="ADAL" clId="{0F352105-1505-4E45-AE56-EA1F2FCE9DAB}" dt="2024-10-11T17:54:02.708" v="608" actId="47"/>
        <pc:sldMkLst>
          <pc:docMk/>
          <pc:sldMk cId="3802349527" sldId="876"/>
        </pc:sldMkLst>
      </pc:sldChg>
      <pc:sldChg chg="del">
        <pc:chgData name="Cason Machacek" userId="5385bd7b-141b-4b15-b05d-63ccca1bd1d0" providerId="ADAL" clId="{0F352105-1505-4E45-AE56-EA1F2FCE9DAB}" dt="2024-10-11T17:54:02.738" v="609" actId="47"/>
        <pc:sldMkLst>
          <pc:docMk/>
          <pc:sldMk cId="985929796" sldId="877"/>
        </pc:sldMkLst>
      </pc:sldChg>
      <pc:sldChg chg="del">
        <pc:chgData name="Cason Machacek" userId="5385bd7b-141b-4b15-b05d-63ccca1bd1d0" providerId="ADAL" clId="{0F352105-1505-4E45-AE56-EA1F2FCE9DAB}" dt="2024-10-11T17:54:02.785" v="610" actId="47"/>
        <pc:sldMkLst>
          <pc:docMk/>
          <pc:sldMk cId="4094231460" sldId="878"/>
        </pc:sldMkLst>
      </pc:sldChg>
      <pc:sldChg chg="del">
        <pc:chgData name="Cason Machacek" userId="5385bd7b-141b-4b15-b05d-63ccca1bd1d0" providerId="ADAL" clId="{0F352105-1505-4E45-AE56-EA1F2FCE9DAB}" dt="2024-10-11T17:54:02.817" v="611" actId="47"/>
        <pc:sldMkLst>
          <pc:docMk/>
          <pc:sldMk cId="2304547437" sldId="879"/>
        </pc:sldMkLst>
      </pc:sldChg>
      <pc:sldChg chg="del">
        <pc:chgData name="Cason Machacek" userId="5385bd7b-141b-4b15-b05d-63ccca1bd1d0" providerId="ADAL" clId="{0F352105-1505-4E45-AE56-EA1F2FCE9DAB}" dt="2024-10-11T17:54:02.849" v="612" actId="47"/>
        <pc:sldMkLst>
          <pc:docMk/>
          <pc:sldMk cId="2593080989" sldId="880"/>
        </pc:sldMkLst>
      </pc:sldChg>
      <pc:sldChg chg="del">
        <pc:chgData name="Cason Machacek" userId="5385bd7b-141b-4b15-b05d-63ccca1bd1d0" providerId="ADAL" clId="{0F352105-1505-4E45-AE56-EA1F2FCE9DAB}" dt="2024-10-11T17:54:02.881" v="613" actId="47"/>
        <pc:sldMkLst>
          <pc:docMk/>
          <pc:sldMk cId="3325119761" sldId="881"/>
        </pc:sldMkLst>
      </pc:sldChg>
      <pc:sldChg chg="del">
        <pc:chgData name="Cason Machacek" userId="5385bd7b-141b-4b15-b05d-63ccca1bd1d0" providerId="ADAL" clId="{0F352105-1505-4E45-AE56-EA1F2FCE9DAB}" dt="2024-10-11T17:54:02.913" v="614" actId="47"/>
        <pc:sldMkLst>
          <pc:docMk/>
          <pc:sldMk cId="1946433371" sldId="882"/>
        </pc:sldMkLst>
      </pc:sldChg>
      <pc:sldChg chg="del">
        <pc:chgData name="Cason Machacek" userId="5385bd7b-141b-4b15-b05d-63ccca1bd1d0" providerId="ADAL" clId="{0F352105-1505-4E45-AE56-EA1F2FCE9DAB}" dt="2024-10-11T17:54:02.945" v="615" actId="47"/>
        <pc:sldMkLst>
          <pc:docMk/>
          <pc:sldMk cId="2134211577" sldId="883"/>
        </pc:sldMkLst>
      </pc:sldChg>
      <pc:sldChg chg="del">
        <pc:chgData name="Cason Machacek" userId="5385bd7b-141b-4b15-b05d-63ccca1bd1d0" providerId="ADAL" clId="{0F352105-1505-4E45-AE56-EA1F2FCE9DAB}" dt="2024-10-11T17:54:02.976" v="616" actId="47"/>
        <pc:sldMkLst>
          <pc:docMk/>
          <pc:sldMk cId="1024514195" sldId="884"/>
        </pc:sldMkLst>
      </pc:sldChg>
      <pc:sldChg chg="del">
        <pc:chgData name="Cason Machacek" userId="5385bd7b-141b-4b15-b05d-63ccca1bd1d0" providerId="ADAL" clId="{0F352105-1505-4E45-AE56-EA1F2FCE9DAB}" dt="2024-10-11T17:54:03.009" v="617" actId="47"/>
        <pc:sldMkLst>
          <pc:docMk/>
          <pc:sldMk cId="1476091215" sldId="885"/>
        </pc:sldMkLst>
      </pc:sldChg>
      <pc:sldChg chg="del">
        <pc:chgData name="Cason Machacek" userId="5385bd7b-141b-4b15-b05d-63ccca1bd1d0" providerId="ADAL" clId="{0F352105-1505-4E45-AE56-EA1F2FCE9DAB}" dt="2024-10-11T17:54:03.109" v="618" actId="47"/>
        <pc:sldMkLst>
          <pc:docMk/>
          <pc:sldMk cId="3446722848" sldId="886"/>
        </pc:sldMkLst>
      </pc:sldChg>
      <pc:sldChg chg="del">
        <pc:chgData name="Cason Machacek" userId="5385bd7b-141b-4b15-b05d-63ccca1bd1d0" providerId="ADAL" clId="{0F352105-1505-4E45-AE56-EA1F2FCE9DAB}" dt="2024-10-11T17:54:03.888" v="619" actId="47"/>
        <pc:sldMkLst>
          <pc:docMk/>
          <pc:sldMk cId="1098019537" sldId="887"/>
        </pc:sldMkLst>
      </pc:sldChg>
      <pc:sldChg chg="del">
        <pc:chgData name="Cason Machacek" userId="5385bd7b-141b-4b15-b05d-63ccca1bd1d0" providerId="ADAL" clId="{0F352105-1505-4E45-AE56-EA1F2FCE9DAB}" dt="2024-10-11T17:54:04.390" v="620" actId="47"/>
        <pc:sldMkLst>
          <pc:docMk/>
          <pc:sldMk cId="115036411" sldId="888"/>
        </pc:sldMkLst>
      </pc:sldChg>
      <pc:sldChg chg="del">
        <pc:chgData name="Cason Machacek" userId="5385bd7b-141b-4b15-b05d-63ccca1bd1d0" providerId="ADAL" clId="{0F352105-1505-4E45-AE56-EA1F2FCE9DAB}" dt="2024-10-11T17:54:04.769" v="621" actId="47"/>
        <pc:sldMkLst>
          <pc:docMk/>
          <pc:sldMk cId="4053612537" sldId="889"/>
        </pc:sldMkLst>
      </pc:sldChg>
      <pc:sldChg chg="del">
        <pc:chgData name="Cason Machacek" userId="5385bd7b-141b-4b15-b05d-63ccca1bd1d0" providerId="ADAL" clId="{0F352105-1505-4E45-AE56-EA1F2FCE9DAB}" dt="2024-10-11T17:54:04.973" v="622" actId="47"/>
        <pc:sldMkLst>
          <pc:docMk/>
          <pc:sldMk cId="1084182054" sldId="890"/>
        </pc:sldMkLst>
      </pc:sldChg>
      <pc:sldChg chg="del">
        <pc:chgData name="Cason Machacek" userId="5385bd7b-141b-4b15-b05d-63ccca1bd1d0" providerId="ADAL" clId="{0F352105-1505-4E45-AE56-EA1F2FCE9DAB}" dt="2024-10-11T17:54:05.241" v="623" actId="47"/>
        <pc:sldMkLst>
          <pc:docMk/>
          <pc:sldMk cId="585915346" sldId="891"/>
        </pc:sldMkLst>
      </pc:sldChg>
      <pc:sldChg chg="del">
        <pc:chgData name="Cason Machacek" userId="5385bd7b-141b-4b15-b05d-63ccca1bd1d0" providerId="ADAL" clId="{0F352105-1505-4E45-AE56-EA1F2FCE9DAB}" dt="2024-10-11T17:54:05.446" v="624" actId="47"/>
        <pc:sldMkLst>
          <pc:docMk/>
          <pc:sldMk cId="2996078055" sldId="892"/>
        </pc:sldMkLst>
      </pc:sldChg>
      <pc:sldChg chg="del">
        <pc:chgData name="Cason Machacek" userId="5385bd7b-141b-4b15-b05d-63ccca1bd1d0" providerId="ADAL" clId="{0F352105-1505-4E45-AE56-EA1F2FCE9DAB}" dt="2024-10-11T17:54:05.653" v="625" actId="47"/>
        <pc:sldMkLst>
          <pc:docMk/>
          <pc:sldMk cId="60979008" sldId="893"/>
        </pc:sldMkLst>
      </pc:sldChg>
      <pc:sldChg chg="del">
        <pc:chgData name="Cason Machacek" userId="5385bd7b-141b-4b15-b05d-63ccca1bd1d0" providerId="ADAL" clId="{0F352105-1505-4E45-AE56-EA1F2FCE9DAB}" dt="2024-10-11T17:54:05.858" v="626" actId="47"/>
        <pc:sldMkLst>
          <pc:docMk/>
          <pc:sldMk cId="1454575703" sldId="894"/>
        </pc:sldMkLst>
      </pc:sldChg>
      <pc:sldChg chg="del">
        <pc:chgData name="Cason Machacek" userId="5385bd7b-141b-4b15-b05d-63ccca1bd1d0" providerId="ADAL" clId="{0F352105-1505-4E45-AE56-EA1F2FCE9DAB}" dt="2024-10-11T17:54:06.031" v="627" actId="47"/>
        <pc:sldMkLst>
          <pc:docMk/>
          <pc:sldMk cId="2782153228" sldId="895"/>
        </pc:sldMkLst>
      </pc:sldChg>
      <pc:sldChg chg="del">
        <pc:chgData name="Cason Machacek" userId="5385bd7b-141b-4b15-b05d-63ccca1bd1d0" providerId="ADAL" clId="{0F352105-1505-4E45-AE56-EA1F2FCE9DAB}" dt="2024-10-11T17:54:06.221" v="628" actId="47"/>
        <pc:sldMkLst>
          <pc:docMk/>
          <pc:sldMk cId="66862460" sldId="896"/>
        </pc:sldMkLst>
      </pc:sldChg>
      <pc:sldChg chg="del">
        <pc:chgData name="Cason Machacek" userId="5385bd7b-141b-4b15-b05d-63ccca1bd1d0" providerId="ADAL" clId="{0F352105-1505-4E45-AE56-EA1F2FCE9DAB}" dt="2024-10-11T17:54:06.419" v="629" actId="47"/>
        <pc:sldMkLst>
          <pc:docMk/>
          <pc:sldMk cId="2925997098" sldId="897"/>
        </pc:sldMkLst>
      </pc:sldChg>
      <pc:sldChg chg="del">
        <pc:chgData name="Cason Machacek" userId="5385bd7b-141b-4b15-b05d-63ccca1bd1d0" providerId="ADAL" clId="{0F352105-1505-4E45-AE56-EA1F2FCE9DAB}" dt="2024-10-11T17:54:06.615" v="630" actId="47"/>
        <pc:sldMkLst>
          <pc:docMk/>
          <pc:sldMk cId="1059460321" sldId="898"/>
        </pc:sldMkLst>
      </pc:sldChg>
      <pc:sldChg chg="del">
        <pc:chgData name="Cason Machacek" userId="5385bd7b-141b-4b15-b05d-63ccca1bd1d0" providerId="ADAL" clId="{0F352105-1505-4E45-AE56-EA1F2FCE9DAB}" dt="2024-10-11T17:54:06.835" v="631" actId="47"/>
        <pc:sldMkLst>
          <pc:docMk/>
          <pc:sldMk cId="1995567275" sldId="899"/>
        </pc:sldMkLst>
      </pc:sldChg>
      <pc:sldChg chg="del">
        <pc:chgData name="Cason Machacek" userId="5385bd7b-141b-4b15-b05d-63ccca1bd1d0" providerId="ADAL" clId="{0F352105-1505-4E45-AE56-EA1F2FCE9DAB}" dt="2024-10-11T17:54:07.055" v="632" actId="47"/>
        <pc:sldMkLst>
          <pc:docMk/>
          <pc:sldMk cId="3159364153" sldId="900"/>
        </pc:sldMkLst>
      </pc:sldChg>
      <pc:sldChg chg="del">
        <pc:chgData name="Cason Machacek" userId="5385bd7b-141b-4b15-b05d-63ccca1bd1d0" providerId="ADAL" clId="{0F352105-1505-4E45-AE56-EA1F2FCE9DAB}" dt="2024-10-11T17:54:07.322" v="633" actId="47"/>
        <pc:sldMkLst>
          <pc:docMk/>
          <pc:sldMk cId="195591063" sldId="901"/>
        </pc:sldMkLst>
      </pc:sldChg>
      <pc:sldChg chg="del">
        <pc:chgData name="Cason Machacek" userId="5385bd7b-141b-4b15-b05d-63ccca1bd1d0" providerId="ADAL" clId="{0F352105-1505-4E45-AE56-EA1F2FCE9DAB}" dt="2024-10-11T17:54:07.606" v="634" actId="47"/>
        <pc:sldMkLst>
          <pc:docMk/>
          <pc:sldMk cId="1215685551" sldId="902"/>
        </pc:sldMkLst>
      </pc:sldChg>
      <pc:sldChg chg="del">
        <pc:chgData name="Cason Machacek" userId="5385bd7b-141b-4b15-b05d-63ccca1bd1d0" providerId="ADAL" clId="{0F352105-1505-4E45-AE56-EA1F2FCE9DAB}" dt="2024-10-11T17:54:07.823" v="635" actId="47"/>
        <pc:sldMkLst>
          <pc:docMk/>
          <pc:sldMk cId="801212061" sldId="903"/>
        </pc:sldMkLst>
      </pc:sldChg>
      <pc:sldChg chg="del">
        <pc:chgData name="Cason Machacek" userId="5385bd7b-141b-4b15-b05d-63ccca1bd1d0" providerId="ADAL" clId="{0F352105-1505-4E45-AE56-EA1F2FCE9DAB}" dt="2024-10-11T17:54:08.430" v="636" actId="47"/>
        <pc:sldMkLst>
          <pc:docMk/>
          <pc:sldMk cId="4044404567" sldId="904"/>
        </pc:sldMkLst>
      </pc:sldChg>
      <pc:sldChg chg="del">
        <pc:chgData name="Cason Machacek" userId="5385bd7b-141b-4b15-b05d-63ccca1bd1d0" providerId="ADAL" clId="{0F352105-1505-4E45-AE56-EA1F2FCE9DAB}" dt="2024-10-11T17:54:09.060" v="637" actId="47"/>
        <pc:sldMkLst>
          <pc:docMk/>
          <pc:sldMk cId="3442751280" sldId="905"/>
        </pc:sldMkLst>
      </pc:sldChg>
      <pc:sldChg chg="del">
        <pc:chgData name="Cason Machacek" userId="5385bd7b-141b-4b15-b05d-63ccca1bd1d0" providerId="ADAL" clId="{0F352105-1505-4E45-AE56-EA1F2FCE9DAB}" dt="2024-10-11T17:54:09.581" v="638" actId="47"/>
        <pc:sldMkLst>
          <pc:docMk/>
          <pc:sldMk cId="3894958559" sldId="906"/>
        </pc:sldMkLst>
      </pc:sldChg>
      <pc:sldChg chg="del">
        <pc:chgData name="Cason Machacek" userId="5385bd7b-141b-4b15-b05d-63ccca1bd1d0" providerId="ADAL" clId="{0F352105-1505-4E45-AE56-EA1F2FCE9DAB}" dt="2024-10-11T17:54:10.110" v="639" actId="47"/>
        <pc:sldMkLst>
          <pc:docMk/>
          <pc:sldMk cId="426649747" sldId="907"/>
        </pc:sldMkLst>
      </pc:sldChg>
    </pc:docChg>
  </pc:docChgLst>
  <pc:docChgLst>
    <pc:chgData name="Cason Machacek" userId="5385bd7b-141b-4b15-b05d-63ccca1bd1d0" providerId="ADAL" clId="{B9C85518-E1FC-4523-832E-5E46F3933B25}"/>
    <pc:docChg chg="undo custSel addSld delSld modSld sldOrd">
      <pc:chgData name="Cason Machacek" userId="5385bd7b-141b-4b15-b05d-63ccca1bd1d0" providerId="ADAL" clId="{B9C85518-E1FC-4523-832E-5E46F3933B25}" dt="2024-10-11T19:55:51.327" v="2459" actId="20577"/>
      <pc:docMkLst>
        <pc:docMk/>
      </pc:docMkLst>
      <pc:sldChg chg="del">
        <pc:chgData name="Cason Machacek" userId="5385bd7b-141b-4b15-b05d-63ccca1bd1d0" providerId="ADAL" clId="{B9C85518-E1FC-4523-832E-5E46F3933B25}" dt="2024-10-10T22:03:30.552" v="96" actId="47"/>
        <pc:sldMkLst>
          <pc:docMk/>
          <pc:sldMk cId="2206005846" sldId="256"/>
        </pc:sldMkLst>
      </pc:sldChg>
      <pc:sldChg chg="del">
        <pc:chgData name="Cason Machacek" userId="5385bd7b-141b-4b15-b05d-63ccca1bd1d0" providerId="ADAL" clId="{B9C85518-E1FC-4523-832E-5E46F3933B25}" dt="2024-10-10T21:31:11.681" v="66" actId="47"/>
        <pc:sldMkLst>
          <pc:docMk/>
          <pc:sldMk cId="3474424248" sldId="257"/>
        </pc:sldMkLst>
      </pc:sldChg>
      <pc:sldChg chg="addSp delSp modSp add del mod modAnim">
        <pc:chgData name="Cason Machacek" userId="5385bd7b-141b-4b15-b05d-63ccca1bd1d0" providerId="ADAL" clId="{B9C85518-E1FC-4523-832E-5E46F3933B25}" dt="2024-10-11T18:53:36.061" v="2457" actId="688"/>
        <pc:sldMkLst>
          <pc:docMk/>
          <pc:sldMk cId="618671266" sldId="258"/>
        </pc:sldMkLst>
        <pc:spChg chg="add mod">
          <ac:chgData name="Cason Machacek" userId="5385bd7b-141b-4b15-b05d-63ccca1bd1d0" providerId="ADAL" clId="{B9C85518-E1FC-4523-832E-5E46F3933B25}" dt="2024-10-11T18:53:36.061" v="2457" actId="688"/>
          <ac:spMkLst>
            <pc:docMk/>
            <pc:sldMk cId="618671266" sldId="258"/>
            <ac:spMk id="2" creationId="{056B4519-29B1-4F87-95BC-12D00339292D}"/>
          </ac:spMkLst>
        </pc:spChg>
        <pc:spChg chg="add mod">
          <ac:chgData name="Cason Machacek" userId="5385bd7b-141b-4b15-b05d-63ccca1bd1d0" providerId="ADAL" clId="{B9C85518-E1FC-4523-832E-5E46F3933B25}" dt="2024-10-11T16:38:26.673" v="387" actId="33987"/>
          <ac:spMkLst>
            <pc:docMk/>
            <pc:sldMk cId="618671266" sldId="258"/>
            <ac:spMk id="2" creationId="{46E50283-8339-7FC8-A1EB-90348EC6F84A}"/>
          </ac:spMkLst>
        </pc:spChg>
        <pc:spChg chg="add mod">
          <ac:chgData name="Cason Machacek" userId="5385bd7b-141b-4b15-b05d-63ccca1bd1d0" providerId="ADAL" clId="{B9C85518-E1FC-4523-832E-5E46F3933B25}" dt="2024-10-11T18:09:07.381" v="2358"/>
          <ac:spMkLst>
            <pc:docMk/>
            <pc:sldMk cId="618671266" sldId="258"/>
            <ac:spMk id="3" creationId="{89F66DE0-F7EB-30B3-22BF-5BF6671AC977}"/>
          </ac:spMkLst>
        </pc:spChg>
        <pc:spChg chg="add del mod">
          <ac:chgData name="Cason Machacek" userId="5385bd7b-141b-4b15-b05d-63ccca1bd1d0" providerId="ADAL" clId="{B9C85518-E1FC-4523-832E-5E46F3933B25}" dt="2024-10-11T16:38:25.716" v="385" actId="478"/>
          <ac:spMkLst>
            <pc:docMk/>
            <pc:sldMk cId="618671266" sldId="258"/>
            <ac:spMk id="4" creationId="{791CE5E5-000F-25AF-7C2D-C57AD25FBEFB}"/>
          </ac:spMkLst>
        </pc:spChg>
        <pc:spChg chg="add mod">
          <ac:chgData name="Cason Machacek" userId="5385bd7b-141b-4b15-b05d-63ccca1bd1d0" providerId="ADAL" clId="{B9C85518-E1FC-4523-832E-5E46F3933B25}" dt="2024-10-11T16:48:00.826" v="506" actId="1076"/>
          <ac:spMkLst>
            <pc:docMk/>
            <pc:sldMk cId="618671266" sldId="258"/>
            <ac:spMk id="6" creationId="{0E77A108-C08C-D1B6-F8D0-7A1D8D6770F1}"/>
          </ac:spMkLst>
        </pc:spChg>
        <pc:spChg chg="add del mod">
          <ac:chgData name="Cason Machacek" userId="5385bd7b-141b-4b15-b05d-63ccca1bd1d0" providerId="ADAL" clId="{B9C85518-E1FC-4523-832E-5E46F3933B25}" dt="2024-10-11T16:47:53.772" v="504" actId="478"/>
          <ac:spMkLst>
            <pc:docMk/>
            <pc:sldMk cId="618671266" sldId="258"/>
            <ac:spMk id="7" creationId="{CB55FC0C-4CD8-B080-FC1C-4BC32B7C2A9F}"/>
          </ac:spMkLst>
        </pc:spChg>
        <pc:spChg chg="add del mod">
          <ac:chgData name="Cason Machacek" userId="5385bd7b-141b-4b15-b05d-63ccca1bd1d0" providerId="ADAL" clId="{B9C85518-E1FC-4523-832E-5E46F3933B25}" dt="2024-10-11T16:47:56.996" v="505" actId="478"/>
          <ac:spMkLst>
            <pc:docMk/>
            <pc:sldMk cId="618671266" sldId="258"/>
            <ac:spMk id="20" creationId="{4E16A429-C7C9-6C67-F2D3-C7A5D68EA551}"/>
          </ac:spMkLst>
        </pc:spChg>
        <pc:grpChg chg="add mod">
          <ac:chgData name="Cason Machacek" userId="5385bd7b-141b-4b15-b05d-63ccca1bd1d0" providerId="ADAL" clId="{B9C85518-E1FC-4523-832E-5E46F3933B25}" dt="2024-10-11T16:31:38.459" v="260" actId="1036"/>
          <ac:grpSpMkLst>
            <pc:docMk/>
            <pc:sldMk cId="618671266" sldId="258"/>
            <ac:grpSpMk id="18" creationId="{B6E292F5-F7B6-2FCC-CEE3-43E82F127172}"/>
          </ac:grpSpMkLst>
        </pc:grpChg>
        <pc:graphicFrameChg chg="mod modGraphic">
          <ac:chgData name="Cason Machacek" userId="5385bd7b-141b-4b15-b05d-63ccca1bd1d0" providerId="ADAL" clId="{B9C85518-E1FC-4523-832E-5E46F3933B25}" dt="2024-10-11T15:12:11.395" v="164" actId="1076"/>
          <ac:graphicFrameMkLst>
            <pc:docMk/>
            <pc:sldMk cId="618671266" sldId="258"/>
            <ac:graphicFrameMk id="5" creationId="{CDCDABFA-B83E-AAE4-6E52-5ACE9B3B55C2}"/>
          </ac:graphicFrameMkLst>
        </pc:graphicFrameChg>
        <pc:picChg chg="add mod">
          <ac:chgData name="Cason Machacek" userId="5385bd7b-141b-4b15-b05d-63ccca1bd1d0" providerId="ADAL" clId="{B9C85518-E1FC-4523-832E-5E46F3933B25}" dt="2024-10-10T22:32:14.992" v="130" actId="164"/>
          <ac:picMkLst>
            <pc:docMk/>
            <pc:sldMk cId="618671266" sldId="258"/>
            <ac:picMk id="8" creationId="{134FDC4E-1076-A4D4-AEF5-416012F0A5D5}"/>
          </ac:picMkLst>
        </pc:picChg>
        <pc:picChg chg="add mod">
          <ac:chgData name="Cason Machacek" userId="5385bd7b-141b-4b15-b05d-63ccca1bd1d0" providerId="ADAL" clId="{B9C85518-E1FC-4523-832E-5E46F3933B25}" dt="2024-10-10T22:32:14.992" v="130" actId="164"/>
          <ac:picMkLst>
            <pc:docMk/>
            <pc:sldMk cId="618671266" sldId="258"/>
            <ac:picMk id="9" creationId="{9237C3DD-F94B-E9A0-64AD-CCD7712577A5}"/>
          </ac:picMkLst>
        </pc:picChg>
        <pc:picChg chg="add mod">
          <ac:chgData name="Cason Machacek" userId="5385bd7b-141b-4b15-b05d-63ccca1bd1d0" providerId="ADAL" clId="{B9C85518-E1FC-4523-832E-5E46F3933B25}" dt="2024-10-10T22:32:14.992" v="130" actId="164"/>
          <ac:picMkLst>
            <pc:docMk/>
            <pc:sldMk cId="618671266" sldId="258"/>
            <ac:picMk id="10" creationId="{BF12A8B0-3B3A-753E-6AE4-E7BAD5858236}"/>
          </ac:picMkLst>
        </pc:picChg>
        <pc:picChg chg="add mod">
          <ac:chgData name="Cason Machacek" userId="5385bd7b-141b-4b15-b05d-63ccca1bd1d0" providerId="ADAL" clId="{B9C85518-E1FC-4523-832E-5E46F3933B25}" dt="2024-10-10T22:32:14.992" v="130" actId="164"/>
          <ac:picMkLst>
            <pc:docMk/>
            <pc:sldMk cId="618671266" sldId="258"/>
            <ac:picMk id="11" creationId="{78F1E8BF-2A73-052C-5DB2-F61FFBA65820}"/>
          </ac:picMkLst>
        </pc:picChg>
        <pc:picChg chg="add mod">
          <ac:chgData name="Cason Machacek" userId="5385bd7b-141b-4b15-b05d-63ccca1bd1d0" providerId="ADAL" clId="{B9C85518-E1FC-4523-832E-5E46F3933B25}" dt="2024-10-10T22:32:14.992" v="130" actId="164"/>
          <ac:picMkLst>
            <pc:docMk/>
            <pc:sldMk cId="618671266" sldId="258"/>
            <ac:picMk id="12" creationId="{D78F1786-8396-163D-599E-9C124F3E9F37}"/>
          </ac:picMkLst>
        </pc:picChg>
        <pc:picChg chg="add mod">
          <ac:chgData name="Cason Machacek" userId="5385bd7b-141b-4b15-b05d-63ccca1bd1d0" providerId="ADAL" clId="{B9C85518-E1FC-4523-832E-5E46F3933B25}" dt="2024-10-10T22:32:14.992" v="130" actId="164"/>
          <ac:picMkLst>
            <pc:docMk/>
            <pc:sldMk cId="618671266" sldId="258"/>
            <ac:picMk id="13" creationId="{3327CCA9-083D-4785-8116-A7D546885A0B}"/>
          </ac:picMkLst>
        </pc:picChg>
        <pc:picChg chg="add mod">
          <ac:chgData name="Cason Machacek" userId="5385bd7b-141b-4b15-b05d-63ccca1bd1d0" providerId="ADAL" clId="{B9C85518-E1FC-4523-832E-5E46F3933B25}" dt="2024-10-10T22:32:14.992" v="130" actId="164"/>
          <ac:picMkLst>
            <pc:docMk/>
            <pc:sldMk cId="618671266" sldId="258"/>
            <ac:picMk id="14" creationId="{CE851C6B-D4AA-3D55-0C67-2AF67FE7CB7E}"/>
          </ac:picMkLst>
        </pc:picChg>
        <pc:picChg chg="add mod">
          <ac:chgData name="Cason Machacek" userId="5385bd7b-141b-4b15-b05d-63ccca1bd1d0" providerId="ADAL" clId="{B9C85518-E1FC-4523-832E-5E46F3933B25}" dt="2024-10-10T22:32:14.992" v="130" actId="164"/>
          <ac:picMkLst>
            <pc:docMk/>
            <pc:sldMk cId="618671266" sldId="258"/>
            <ac:picMk id="15" creationId="{20BC3D87-2B43-8B09-8105-F7E715BF2317}"/>
          </ac:picMkLst>
        </pc:picChg>
        <pc:picChg chg="add mod">
          <ac:chgData name="Cason Machacek" userId="5385bd7b-141b-4b15-b05d-63ccca1bd1d0" providerId="ADAL" clId="{B9C85518-E1FC-4523-832E-5E46F3933B25}" dt="2024-10-10T22:32:14.992" v="130" actId="164"/>
          <ac:picMkLst>
            <pc:docMk/>
            <pc:sldMk cId="618671266" sldId="258"/>
            <ac:picMk id="16" creationId="{86B47B91-BF7B-0AA5-6ADE-E88BC86FD5B3}"/>
          </ac:picMkLst>
        </pc:picChg>
        <pc:picChg chg="add mod">
          <ac:chgData name="Cason Machacek" userId="5385bd7b-141b-4b15-b05d-63ccca1bd1d0" providerId="ADAL" clId="{B9C85518-E1FC-4523-832E-5E46F3933B25}" dt="2024-10-10T22:32:14.992" v="130" actId="164"/>
          <ac:picMkLst>
            <pc:docMk/>
            <pc:sldMk cId="618671266" sldId="258"/>
            <ac:picMk id="17" creationId="{D41829A1-1514-43C0-364C-DC2B0B72FDCD}"/>
          </ac:picMkLst>
        </pc:picChg>
      </pc:sldChg>
      <pc:sldChg chg="addSp modSp add del mod modAnim">
        <pc:chgData name="Cason Machacek" userId="5385bd7b-141b-4b15-b05d-63ccca1bd1d0" providerId="ADAL" clId="{B9C85518-E1FC-4523-832E-5E46F3933B25}" dt="2024-10-11T18:25:44.050" v="2396" actId="122"/>
        <pc:sldMkLst>
          <pc:docMk/>
          <pc:sldMk cId="2677124447" sldId="259"/>
        </pc:sldMkLst>
        <pc:spChg chg="add mod">
          <ac:chgData name="Cason Machacek" userId="5385bd7b-141b-4b15-b05d-63ccca1bd1d0" providerId="ADAL" clId="{B9C85518-E1FC-4523-832E-5E46F3933B25}" dt="2024-10-11T16:47:35.719" v="500" actId="1076"/>
          <ac:spMkLst>
            <pc:docMk/>
            <pc:sldMk cId="2677124447" sldId="259"/>
            <ac:spMk id="2" creationId="{F664AB40-02BE-EFD4-A723-8D980C9602B3}"/>
          </ac:spMkLst>
        </pc:spChg>
        <pc:spChg chg="add mod">
          <ac:chgData name="Cason Machacek" userId="5385bd7b-141b-4b15-b05d-63ccca1bd1d0" providerId="ADAL" clId="{B9C85518-E1FC-4523-832E-5E46F3933B25}" dt="2024-10-11T18:08:56.176" v="2355" actId="1076"/>
          <ac:spMkLst>
            <pc:docMk/>
            <pc:sldMk cId="2677124447" sldId="259"/>
            <ac:spMk id="3" creationId="{1DC934E5-798D-9BC0-D854-1D505390D24E}"/>
          </ac:spMkLst>
        </pc:spChg>
        <pc:spChg chg="add mod">
          <ac:chgData name="Cason Machacek" userId="5385bd7b-141b-4b15-b05d-63ccca1bd1d0" providerId="ADAL" clId="{B9C85518-E1FC-4523-832E-5E46F3933B25}" dt="2024-10-11T18:09:04.962" v="2357" actId="1076"/>
          <ac:spMkLst>
            <pc:docMk/>
            <pc:sldMk cId="2677124447" sldId="259"/>
            <ac:spMk id="18" creationId="{753F4601-9F82-7526-647E-8FFE86125DE0}"/>
          </ac:spMkLst>
        </pc:spChg>
        <pc:grpChg chg="add mod">
          <ac:chgData name="Cason Machacek" userId="5385bd7b-141b-4b15-b05d-63ccca1bd1d0" providerId="ADAL" clId="{B9C85518-E1FC-4523-832E-5E46F3933B25}" dt="2024-10-11T16:31:29.691" v="256" actId="1036"/>
          <ac:grpSpMkLst>
            <pc:docMk/>
            <pc:sldMk cId="2677124447" sldId="259"/>
            <ac:grpSpMk id="17" creationId="{55225D99-414E-F7A9-0624-E2338E0A4080}"/>
          </ac:grpSpMkLst>
        </pc:grpChg>
        <pc:graphicFrameChg chg="mod modGraphic">
          <ac:chgData name="Cason Machacek" userId="5385bd7b-141b-4b15-b05d-63ccca1bd1d0" providerId="ADAL" clId="{B9C85518-E1FC-4523-832E-5E46F3933B25}" dt="2024-10-11T18:25:44.050" v="2396" actId="122"/>
          <ac:graphicFrameMkLst>
            <pc:docMk/>
            <pc:sldMk cId="2677124447" sldId="259"/>
            <ac:graphicFrameMk id="4" creationId="{4B1B097F-136B-DC0E-F45E-8211CD2BC6B7}"/>
          </ac:graphicFrameMkLst>
        </pc:graphicFrameChg>
        <pc:picChg chg="add mod">
          <ac:chgData name="Cason Machacek" userId="5385bd7b-141b-4b15-b05d-63ccca1bd1d0" providerId="ADAL" clId="{B9C85518-E1FC-4523-832E-5E46F3933B25}" dt="2024-10-10T22:32:51.542" v="131" actId="164"/>
          <ac:picMkLst>
            <pc:docMk/>
            <pc:sldMk cId="2677124447" sldId="259"/>
            <ac:picMk id="6" creationId="{D9989178-4C16-B3E1-4986-F25C10B43C3F}"/>
          </ac:picMkLst>
        </pc:picChg>
        <pc:picChg chg="add mod">
          <ac:chgData name="Cason Machacek" userId="5385bd7b-141b-4b15-b05d-63ccca1bd1d0" providerId="ADAL" clId="{B9C85518-E1FC-4523-832E-5E46F3933B25}" dt="2024-10-10T22:32:51.542" v="131" actId="164"/>
          <ac:picMkLst>
            <pc:docMk/>
            <pc:sldMk cId="2677124447" sldId="259"/>
            <ac:picMk id="7" creationId="{2018D6A2-4B5C-8979-E622-290A9951C667}"/>
          </ac:picMkLst>
        </pc:picChg>
        <pc:picChg chg="add mod">
          <ac:chgData name="Cason Machacek" userId="5385bd7b-141b-4b15-b05d-63ccca1bd1d0" providerId="ADAL" clId="{B9C85518-E1FC-4523-832E-5E46F3933B25}" dt="2024-10-10T22:32:51.542" v="131" actId="164"/>
          <ac:picMkLst>
            <pc:docMk/>
            <pc:sldMk cId="2677124447" sldId="259"/>
            <ac:picMk id="8" creationId="{F36433FE-F4FF-ACC3-2E56-0024308DB872}"/>
          </ac:picMkLst>
        </pc:picChg>
        <pc:picChg chg="add mod">
          <ac:chgData name="Cason Machacek" userId="5385bd7b-141b-4b15-b05d-63ccca1bd1d0" providerId="ADAL" clId="{B9C85518-E1FC-4523-832E-5E46F3933B25}" dt="2024-10-10T22:32:51.542" v="131" actId="164"/>
          <ac:picMkLst>
            <pc:docMk/>
            <pc:sldMk cId="2677124447" sldId="259"/>
            <ac:picMk id="9" creationId="{AE75C603-3F7F-4A70-5965-72202855D76D}"/>
          </ac:picMkLst>
        </pc:picChg>
        <pc:picChg chg="add mod">
          <ac:chgData name="Cason Machacek" userId="5385bd7b-141b-4b15-b05d-63ccca1bd1d0" providerId="ADAL" clId="{B9C85518-E1FC-4523-832E-5E46F3933B25}" dt="2024-10-10T22:32:51.542" v="131" actId="164"/>
          <ac:picMkLst>
            <pc:docMk/>
            <pc:sldMk cId="2677124447" sldId="259"/>
            <ac:picMk id="10" creationId="{53277A3E-2551-16EB-E4D3-A296FB9F43C8}"/>
          </ac:picMkLst>
        </pc:picChg>
        <pc:picChg chg="add mod">
          <ac:chgData name="Cason Machacek" userId="5385bd7b-141b-4b15-b05d-63ccca1bd1d0" providerId="ADAL" clId="{B9C85518-E1FC-4523-832E-5E46F3933B25}" dt="2024-10-10T22:32:51.542" v="131" actId="164"/>
          <ac:picMkLst>
            <pc:docMk/>
            <pc:sldMk cId="2677124447" sldId="259"/>
            <ac:picMk id="11" creationId="{B52066DF-BDFF-68B3-79D5-FB3705957AE6}"/>
          </ac:picMkLst>
        </pc:picChg>
        <pc:picChg chg="add mod">
          <ac:chgData name="Cason Machacek" userId="5385bd7b-141b-4b15-b05d-63ccca1bd1d0" providerId="ADAL" clId="{B9C85518-E1FC-4523-832E-5E46F3933B25}" dt="2024-10-10T22:32:51.542" v="131" actId="164"/>
          <ac:picMkLst>
            <pc:docMk/>
            <pc:sldMk cId="2677124447" sldId="259"/>
            <ac:picMk id="12" creationId="{E3CD92B1-148B-2252-292E-E9A8F42656F6}"/>
          </ac:picMkLst>
        </pc:picChg>
        <pc:picChg chg="add mod">
          <ac:chgData name="Cason Machacek" userId="5385bd7b-141b-4b15-b05d-63ccca1bd1d0" providerId="ADAL" clId="{B9C85518-E1FC-4523-832E-5E46F3933B25}" dt="2024-10-10T22:32:51.542" v="131" actId="164"/>
          <ac:picMkLst>
            <pc:docMk/>
            <pc:sldMk cId="2677124447" sldId="259"/>
            <ac:picMk id="13" creationId="{31B059BA-4A6C-E733-818C-8403FE4DF2DD}"/>
          </ac:picMkLst>
        </pc:picChg>
        <pc:picChg chg="add mod">
          <ac:chgData name="Cason Machacek" userId="5385bd7b-141b-4b15-b05d-63ccca1bd1d0" providerId="ADAL" clId="{B9C85518-E1FC-4523-832E-5E46F3933B25}" dt="2024-10-10T22:32:51.542" v="131" actId="164"/>
          <ac:picMkLst>
            <pc:docMk/>
            <pc:sldMk cId="2677124447" sldId="259"/>
            <ac:picMk id="14" creationId="{272401C6-66AB-FD99-6D70-B1B7C4D2CA76}"/>
          </ac:picMkLst>
        </pc:picChg>
        <pc:picChg chg="add mod">
          <ac:chgData name="Cason Machacek" userId="5385bd7b-141b-4b15-b05d-63ccca1bd1d0" providerId="ADAL" clId="{B9C85518-E1FC-4523-832E-5E46F3933B25}" dt="2024-10-10T22:32:51.542" v="131" actId="164"/>
          <ac:picMkLst>
            <pc:docMk/>
            <pc:sldMk cId="2677124447" sldId="259"/>
            <ac:picMk id="15" creationId="{BA2E6FB5-716D-895A-7BB3-C22F7A056EFA}"/>
          </ac:picMkLst>
        </pc:picChg>
        <pc:picChg chg="add mod">
          <ac:chgData name="Cason Machacek" userId="5385bd7b-141b-4b15-b05d-63ccca1bd1d0" providerId="ADAL" clId="{B9C85518-E1FC-4523-832E-5E46F3933B25}" dt="2024-10-10T22:32:51.542" v="131" actId="164"/>
          <ac:picMkLst>
            <pc:docMk/>
            <pc:sldMk cId="2677124447" sldId="259"/>
            <ac:picMk id="16" creationId="{24D5DBEF-D874-A1F1-FD3F-F7F0ADAAB76A}"/>
          </ac:picMkLst>
        </pc:picChg>
      </pc:sldChg>
      <pc:sldChg chg="add del">
        <pc:chgData name="Cason Machacek" userId="5385bd7b-141b-4b15-b05d-63ccca1bd1d0" providerId="ADAL" clId="{B9C85518-E1FC-4523-832E-5E46F3933B25}" dt="2024-10-10T21:30:55.782" v="62"/>
        <pc:sldMkLst>
          <pc:docMk/>
          <pc:sldMk cId="635714821" sldId="260"/>
        </pc:sldMkLst>
      </pc:sldChg>
      <pc:sldChg chg="add del">
        <pc:chgData name="Cason Machacek" userId="5385bd7b-141b-4b15-b05d-63ccca1bd1d0" providerId="ADAL" clId="{B9C85518-E1FC-4523-832E-5E46F3933B25}" dt="2024-10-10T21:31:03.539" v="64"/>
        <pc:sldMkLst>
          <pc:docMk/>
          <pc:sldMk cId="921490098" sldId="260"/>
        </pc:sldMkLst>
      </pc:sldChg>
      <pc:sldChg chg="modSp add del mod">
        <pc:chgData name="Cason Machacek" userId="5385bd7b-141b-4b15-b05d-63ccca1bd1d0" providerId="ADAL" clId="{B9C85518-E1FC-4523-832E-5E46F3933B25}" dt="2024-10-11T17:41:15.843" v="1080" actId="47"/>
        <pc:sldMkLst>
          <pc:docMk/>
          <pc:sldMk cId="3935176387" sldId="260"/>
        </pc:sldMkLst>
        <pc:picChg chg="mod">
          <ac:chgData name="Cason Machacek" userId="5385bd7b-141b-4b15-b05d-63ccca1bd1d0" providerId="ADAL" clId="{B9C85518-E1FC-4523-832E-5E46F3933B25}" dt="2024-10-11T15:24:15.557" v="179" actId="34135"/>
          <ac:picMkLst>
            <pc:docMk/>
            <pc:sldMk cId="3935176387" sldId="260"/>
            <ac:picMk id="6" creationId="{E12381E7-191A-ED26-D3F9-E5CE74ED7EA2}"/>
          </ac:picMkLst>
        </pc:picChg>
      </pc:sldChg>
      <pc:sldChg chg="addSp delSp modSp new add del mod setBg">
        <pc:chgData name="Cason Machacek" userId="5385bd7b-141b-4b15-b05d-63ccca1bd1d0" providerId="ADAL" clId="{B9C85518-E1FC-4523-832E-5E46F3933B25}" dt="2024-10-11T17:41:15.853" v="1084" actId="47"/>
        <pc:sldMkLst>
          <pc:docMk/>
          <pc:sldMk cId="1081178017" sldId="261"/>
        </pc:sldMkLst>
        <pc:spChg chg="del">
          <ac:chgData name="Cason Machacek" userId="5385bd7b-141b-4b15-b05d-63ccca1bd1d0" providerId="ADAL" clId="{B9C85518-E1FC-4523-832E-5E46F3933B25}" dt="2024-10-11T15:23:36.279" v="170" actId="478"/>
          <ac:spMkLst>
            <pc:docMk/>
            <pc:sldMk cId="1081178017" sldId="261"/>
            <ac:spMk id="2" creationId="{B8E234BC-9F01-C082-8852-7F8EAA453A6B}"/>
          </ac:spMkLst>
        </pc:spChg>
        <pc:spChg chg="del">
          <ac:chgData name="Cason Machacek" userId="5385bd7b-141b-4b15-b05d-63ccca1bd1d0" providerId="ADAL" clId="{B9C85518-E1FC-4523-832E-5E46F3933B25}" dt="2024-10-11T15:23:33.552" v="169"/>
          <ac:spMkLst>
            <pc:docMk/>
            <pc:sldMk cId="1081178017" sldId="261"/>
            <ac:spMk id="3" creationId="{565E23A0-E275-A230-0A52-A50666418EEE}"/>
          </ac:spMkLst>
        </pc:spChg>
        <pc:picChg chg="add mod">
          <ac:chgData name="Cason Machacek" userId="5385bd7b-141b-4b15-b05d-63ccca1bd1d0" providerId="ADAL" clId="{B9C85518-E1FC-4523-832E-5E46F3933B25}" dt="2024-10-11T15:24:10.395" v="178" actId="34135"/>
          <ac:picMkLst>
            <pc:docMk/>
            <pc:sldMk cId="1081178017" sldId="261"/>
            <ac:picMk id="5" creationId="{05F1551A-A6EA-31B8-3395-D207DFFEB9BA}"/>
          </ac:picMkLst>
        </pc:picChg>
      </pc:sldChg>
      <pc:sldChg chg="addSp delSp modSp new add del mod ord setBg">
        <pc:chgData name="Cason Machacek" userId="5385bd7b-141b-4b15-b05d-63ccca1bd1d0" providerId="ADAL" clId="{B9C85518-E1FC-4523-832E-5E46F3933B25}" dt="2024-10-11T17:41:15.845" v="1081" actId="47"/>
        <pc:sldMkLst>
          <pc:docMk/>
          <pc:sldMk cId="3225726856" sldId="262"/>
        </pc:sldMkLst>
        <pc:spChg chg="del">
          <ac:chgData name="Cason Machacek" userId="5385bd7b-141b-4b15-b05d-63ccca1bd1d0" providerId="ADAL" clId="{B9C85518-E1FC-4523-832E-5E46F3933B25}" dt="2024-10-11T16:26:22.786" v="192" actId="26606"/>
          <ac:spMkLst>
            <pc:docMk/>
            <pc:sldMk cId="3225726856" sldId="262"/>
            <ac:spMk id="2" creationId="{47750CF2-7B85-95EB-3404-42E1248F5362}"/>
          </ac:spMkLst>
        </pc:spChg>
        <pc:spChg chg="del">
          <ac:chgData name="Cason Machacek" userId="5385bd7b-141b-4b15-b05d-63ccca1bd1d0" providerId="ADAL" clId="{B9C85518-E1FC-4523-832E-5E46F3933B25}" dt="2024-10-11T16:26:16.990" v="187"/>
          <ac:spMkLst>
            <pc:docMk/>
            <pc:sldMk cId="3225726856" sldId="262"/>
            <ac:spMk id="3" creationId="{428B1773-0309-DEE2-C2F3-5316657384C3}"/>
          </ac:spMkLst>
        </pc:spChg>
        <pc:spChg chg="add del mod">
          <ac:chgData name="Cason Machacek" userId="5385bd7b-141b-4b15-b05d-63ccca1bd1d0" providerId="ADAL" clId="{B9C85518-E1FC-4523-832E-5E46F3933B25}" dt="2024-10-11T16:27:47.103" v="199"/>
          <ac:spMkLst>
            <pc:docMk/>
            <pc:sldMk cId="3225726856" sldId="262"/>
            <ac:spMk id="7" creationId="{F05DED92-2861-E061-845B-C544736FC734}"/>
          </ac:spMkLst>
        </pc:spChg>
        <pc:spChg chg="add del">
          <ac:chgData name="Cason Machacek" userId="5385bd7b-141b-4b15-b05d-63ccca1bd1d0" providerId="ADAL" clId="{B9C85518-E1FC-4523-832E-5E46F3933B25}" dt="2024-10-11T16:27:49.399" v="202" actId="26606"/>
          <ac:spMkLst>
            <pc:docMk/>
            <pc:sldMk cId="3225726856" sldId="262"/>
            <ac:spMk id="10" creationId="{42A4FC2C-047E-45A5-965D-8E1E3BF09BC6}"/>
          </ac:spMkLst>
        </pc:spChg>
        <pc:spChg chg="add">
          <ac:chgData name="Cason Machacek" userId="5385bd7b-141b-4b15-b05d-63ccca1bd1d0" providerId="ADAL" clId="{B9C85518-E1FC-4523-832E-5E46F3933B25}" dt="2024-10-11T16:27:49.399" v="202" actId="26606"/>
          <ac:spMkLst>
            <pc:docMk/>
            <pc:sldMk cId="3225726856" sldId="262"/>
            <ac:spMk id="15" creationId="{42A4FC2C-047E-45A5-965D-8E1E3BF09BC6}"/>
          </ac:spMkLst>
        </pc:spChg>
        <pc:picChg chg="add del mod">
          <ac:chgData name="Cason Machacek" userId="5385bd7b-141b-4b15-b05d-63ccca1bd1d0" providerId="ADAL" clId="{B9C85518-E1FC-4523-832E-5E46F3933B25}" dt="2024-10-11T16:27:30.476" v="198" actId="478"/>
          <ac:picMkLst>
            <pc:docMk/>
            <pc:sldMk cId="3225726856" sldId="262"/>
            <ac:picMk id="5" creationId="{97768F51-6F92-D370-03B8-D83A3DE3D8A0}"/>
          </ac:picMkLst>
        </pc:picChg>
        <pc:picChg chg="add mod">
          <ac:chgData name="Cason Machacek" userId="5385bd7b-141b-4b15-b05d-63ccca1bd1d0" providerId="ADAL" clId="{B9C85518-E1FC-4523-832E-5E46F3933B25}" dt="2024-10-11T16:27:49.399" v="202" actId="26606"/>
          <ac:picMkLst>
            <pc:docMk/>
            <pc:sldMk cId="3225726856" sldId="262"/>
            <ac:picMk id="9" creationId="{AE89082B-658C-6C8F-29FD-C71C0B98E27D}"/>
          </ac:picMkLst>
        </pc:picChg>
      </pc:sldChg>
      <pc:sldChg chg="add del">
        <pc:chgData name="Cason Machacek" userId="5385bd7b-141b-4b15-b05d-63ccca1bd1d0" providerId="ADAL" clId="{B9C85518-E1FC-4523-832E-5E46F3933B25}" dt="2024-10-11T17:41:15.864" v="1090" actId="47"/>
        <pc:sldMkLst>
          <pc:docMk/>
          <pc:sldMk cId="2149827106" sldId="263"/>
        </pc:sldMkLst>
      </pc:sldChg>
      <pc:sldChg chg="addSp delSp modSp new add del mod setBg">
        <pc:chgData name="Cason Machacek" userId="5385bd7b-141b-4b15-b05d-63ccca1bd1d0" providerId="ADAL" clId="{B9C85518-E1FC-4523-832E-5E46F3933B25}" dt="2024-10-11T17:41:15.862" v="1089" actId="47"/>
        <pc:sldMkLst>
          <pc:docMk/>
          <pc:sldMk cId="447954726" sldId="264"/>
        </pc:sldMkLst>
        <pc:spChg chg="del">
          <ac:chgData name="Cason Machacek" userId="5385bd7b-141b-4b15-b05d-63ccca1bd1d0" providerId="ADAL" clId="{B9C85518-E1FC-4523-832E-5E46F3933B25}" dt="2024-10-11T16:28:32.226" v="211" actId="26606"/>
          <ac:spMkLst>
            <pc:docMk/>
            <pc:sldMk cId="447954726" sldId="264"/>
            <ac:spMk id="2" creationId="{D2D43878-774E-AFBB-372B-1A7462FBDAB7}"/>
          </ac:spMkLst>
        </pc:spChg>
        <pc:spChg chg="del">
          <ac:chgData name="Cason Machacek" userId="5385bd7b-141b-4b15-b05d-63ccca1bd1d0" providerId="ADAL" clId="{B9C85518-E1FC-4523-832E-5E46F3933B25}" dt="2024-10-11T16:28:30.746" v="208"/>
          <ac:spMkLst>
            <pc:docMk/>
            <pc:sldMk cId="447954726" sldId="264"/>
            <ac:spMk id="3" creationId="{7E0F6D5D-F675-22B6-9E1F-7EF6C2A985BB}"/>
          </ac:spMkLst>
        </pc:spChg>
        <pc:spChg chg="add">
          <ac:chgData name="Cason Machacek" userId="5385bd7b-141b-4b15-b05d-63ccca1bd1d0" providerId="ADAL" clId="{B9C85518-E1FC-4523-832E-5E46F3933B25}" dt="2024-10-11T16:28:32.226" v="211" actId="26606"/>
          <ac:spMkLst>
            <pc:docMk/>
            <pc:sldMk cId="447954726" sldId="264"/>
            <ac:spMk id="10" creationId="{42A4FC2C-047E-45A5-965D-8E1E3BF09BC6}"/>
          </ac:spMkLst>
        </pc:spChg>
        <pc:picChg chg="add mod">
          <ac:chgData name="Cason Machacek" userId="5385bd7b-141b-4b15-b05d-63ccca1bd1d0" providerId="ADAL" clId="{B9C85518-E1FC-4523-832E-5E46F3933B25}" dt="2024-10-11T16:28:39.956" v="212" actId="34135"/>
          <ac:picMkLst>
            <pc:docMk/>
            <pc:sldMk cId="447954726" sldId="264"/>
            <ac:picMk id="5" creationId="{042651EC-959F-23C3-BB28-60C91B8DE826}"/>
          </ac:picMkLst>
        </pc:picChg>
      </pc:sldChg>
      <pc:sldChg chg="addSp delSp modSp add del mod setBg">
        <pc:chgData name="Cason Machacek" userId="5385bd7b-141b-4b15-b05d-63ccca1bd1d0" providerId="ADAL" clId="{B9C85518-E1FC-4523-832E-5E46F3933B25}" dt="2024-10-11T17:41:15.860" v="1088" actId="47"/>
        <pc:sldMkLst>
          <pc:docMk/>
          <pc:sldMk cId="3721384944" sldId="265"/>
        </pc:sldMkLst>
        <pc:spChg chg="del">
          <ac:chgData name="Cason Machacek" userId="5385bd7b-141b-4b15-b05d-63ccca1bd1d0" providerId="ADAL" clId="{B9C85518-E1FC-4523-832E-5E46F3933B25}" dt="2024-10-11T16:29:02.540" v="216" actId="26606"/>
          <ac:spMkLst>
            <pc:docMk/>
            <pc:sldMk cId="3721384944" sldId="265"/>
            <ac:spMk id="2" creationId="{D2D43878-774E-AFBB-372B-1A7462FBDAB7}"/>
          </ac:spMkLst>
        </pc:spChg>
        <pc:spChg chg="del">
          <ac:chgData name="Cason Machacek" userId="5385bd7b-141b-4b15-b05d-63ccca1bd1d0" providerId="ADAL" clId="{B9C85518-E1FC-4523-832E-5E46F3933B25}" dt="2024-10-11T16:29:01.032" v="213"/>
          <ac:spMkLst>
            <pc:docMk/>
            <pc:sldMk cId="3721384944" sldId="265"/>
            <ac:spMk id="3" creationId="{7E0F6D5D-F675-22B6-9E1F-7EF6C2A985BB}"/>
          </ac:spMkLst>
        </pc:spChg>
        <pc:spChg chg="add">
          <ac:chgData name="Cason Machacek" userId="5385bd7b-141b-4b15-b05d-63ccca1bd1d0" providerId="ADAL" clId="{B9C85518-E1FC-4523-832E-5E46F3933B25}" dt="2024-10-11T16:29:02.540" v="216" actId="26606"/>
          <ac:spMkLst>
            <pc:docMk/>
            <pc:sldMk cId="3721384944" sldId="265"/>
            <ac:spMk id="10" creationId="{42A4FC2C-047E-45A5-965D-8E1E3BF09BC6}"/>
          </ac:spMkLst>
        </pc:spChg>
        <pc:picChg chg="add mod">
          <ac:chgData name="Cason Machacek" userId="5385bd7b-141b-4b15-b05d-63ccca1bd1d0" providerId="ADAL" clId="{B9C85518-E1FC-4523-832E-5E46F3933B25}" dt="2024-10-11T16:30:29.356" v="227" actId="34135"/>
          <ac:picMkLst>
            <pc:docMk/>
            <pc:sldMk cId="3721384944" sldId="265"/>
            <ac:picMk id="5" creationId="{50FF8EBA-24B2-3A3B-4EFF-8A0220025AA0}"/>
          </ac:picMkLst>
        </pc:picChg>
      </pc:sldChg>
      <pc:sldChg chg="addSp delSp modSp add del mod setBg">
        <pc:chgData name="Cason Machacek" userId="5385bd7b-141b-4b15-b05d-63ccca1bd1d0" providerId="ADAL" clId="{B9C85518-E1FC-4523-832E-5E46F3933B25}" dt="2024-10-11T17:41:15.858" v="1087" actId="47"/>
        <pc:sldMkLst>
          <pc:docMk/>
          <pc:sldMk cId="2801216085" sldId="266"/>
        </pc:sldMkLst>
        <pc:spChg chg="del">
          <ac:chgData name="Cason Machacek" userId="5385bd7b-141b-4b15-b05d-63ccca1bd1d0" providerId="ADAL" clId="{B9C85518-E1FC-4523-832E-5E46F3933B25}" dt="2024-10-11T16:29:27.563" v="220" actId="26606"/>
          <ac:spMkLst>
            <pc:docMk/>
            <pc:sldMk cId="2801216085" sldId="266"/>
            <ac:spMk id="2" creationId="{D2D43878-774E-AFBB-372B-1A7462FBDAB7}"/>
          </ac:spMkLst>
        </pc:spChg>
        <pc:spChg chg="del">
          <ac:chgData name="Cason Machacek" userId="5385bd7b-141b-4b15-b05d-63ccca1bd1d0" providerId="ADAL" clId="{B9C85518-E1FC-4523-832E-5E46F3933B25}" dt="2024-10-11T16:29:26.177" v="217"/>
          <ac:spMkLst>
            <pc:docMk/>
            <pc:sldMk cId="2801216085" sldId="266"/>
            <ac:spMk id="3" creationId="{7E0F6D5D-F675-22B6-9E1F-7EF6C2A985BB}"/>
          </ac:spMkLst>
        </pc:spChg>
        <pc:spChg chg="add">
          <ac:chgData name="Cason Machacek" userId="5385bd7b-141b-4b15-b05d-63ccca1bd1d0" providerId="ADAL" clId="{B9C85518-E1FC-4523-832E-5E46F3933B25}" dt="2024-10-11T16:29:27.563" v="220" actId="26606"/>
          <ac:spMkLst>
            <pc:docMk/>
            <pc:sldMk cId="2801216085" sldId="266"/>
            <ac:spMk id="10" creationId="{42A4FC2C-047E-45A5-965D-8E1E3BF09BC6}"/>
          </ac:spMkLst>
        </pc:spChg>
        <pc:picChg chg="add mod">
          <ac:chgData name="Cason Machacek" userId="5385bd7b-141b-4b15-b05d-63ccca1bd1d0" providerId="ADAL" clId="{B9C85518-E1FC-4523-832E-5E46F3933B25}" dt="2024-10-11T16:30:25.476" v="226" actId="34135"/>
          <ac:picMkLst>
            <pc:docMk/>
            <pc:sldMk cId="2801216085" sldId="266"/>
            <ac:picMk id="5" creationId="{CA1B633A-C262-0451-985E-1B8F2B495FE0}"/>
          </ac:picMkLst>
        </pc:picChg>
      </pc:sldChg>
      <pc:sldChg chg="addSp delSp modSp add del mod setBg">
        <pc:chgData name="Cason Machacek" userId="5385bd7b-141b-4b15-b05d-63ccca1bd1d0" providerId="ADAL" clId="{B9C85518-E1FC-4523-832E-5E46F3933B25}" dt="2024-10-11T17:41:15.856" v="1086" actId="47"/>
        <pc:sldMkLst>
          <pc:docMk/>
          <pc:sldMk cId="195640586" sldId="267"/>
        </pc:sldMkLst>
        <pc:spChg chg="del">
          <ac:chgData name="Cason Machacek" userId="5385bd7b-141b-4b15-b05d-63ccca1bd1d0" providerId="ADAL" clId="{B9C85518-E1FC-4523-832E-5E46F3933B25}" dt="2024-10-11T16:29:50.595" v="224" actId="26606"/>
          <ac:spMkLst>
            <pc:docMk/>
            <pc:sldMk cId="195640586" sldId="267"/>
            <ac:spMk id="2" creationId="{D2D43878-774E-AFBB-372B-1A7462FBDAB7}"/>
          </ac:spMkLst>
        </pc:spChg>
        <pc:spChg chg="del">
          <ac:chgData name="Cason Machacek" userId="5385bd7b-141b-4b15-b05d-63ccca1bd1d0" providerId="ADAL" clId="{B9C85518-E1FC-4523-832E-5E46F3933B25}" dt="2024-10-11T16:29:49.457" v="221"/>
          <ac:spMkLst>
            <pc:docMk/>
            <pc:sldMk cId="195640586" sldId="267"/>
            <ac:spMk id="3" creationId="{7E0F6D5D-F675-22B6-9E1F-7EF6C2A985BB}"/>
          </ac:spMkLst>
        </pc:spChg>
        <pc:spChg chg="add">
          <ac:chgData name="Cason Machacek" userId="5385bd7b-141b-4b15-b05d-63ccca1bd1d0" providerId="ADAL" clId="{B9C85518-E1FC-4523-832E-5E46F3933B25}" dt="2024-10-11T16:29:50.595" v="224" actId="26606"/>
          <ac:spMkLst>
            <pc:docMk/>
            <pc:sldMk cId="195640586" sldId="267"/>
            <ac:spMk id="10" creationId="{42A4FC2C-047E-45A5-965D-8E1E3BF09BC6}"/>
          </ac:spMkLst>
        </pc:spChg>
        <pc:picChg chg="add mod">
          <ac:chgData name="Cason Machacek" userId="5385bd7b-141b-4b15-b05d-63ccca1bd1d0" providerId="ADAL" clId="{B9C85518-E1FC-4523-832E-5E46F3933B25}" dt="2024-10-11T16:30:22.600" v="225" actId="34135"/>
          <ac:picMkLst>
            <pc:docMk/>
            <pc:sldMk cId="195640586" sldId="267"/>
            <ac:picMk id="5" creationId="{8CA8730F-74F5-39C9-67E3-C1EF2FEAB2FC}"/>
          </ac:picMkLst>
        </pc:picChg>
      </pc:sldChg>
      <pc:sldChg chg="addSp delSp modSp add del mod setBg">
        <pc:chgData name="Cason Machacek" userId="5385bd7b-141b-4b15-b05d-63ccca1bd1d0" providerId="ADAL" clId="{B9C85518-E1FC-4523-832E-5E46F3933B25}" dt="2024-10-11T17:41:15.855" v="1085" actId="47"/>
        <pc:sldMkLst>
          <pc:docMk/>
          <pc:sldMk cId="1925473496" sldId="268"/>
        </pc:sldMkLst>
        <pc:spChg chg="del">
          <ac:chgData name="Cason Machacek" userId="5385bd7b-141b-4b15-b05d-63ccca1bd1d0" providerId="ADAL" clId="{B9C85518-E1FC-4523-832E-5E46F3933B25}" dt="2024-10-11T16:30:50.602" v="231" actId="26606"/>
          <ac:spMkLst>
            <pc:docMk/>
            <pc:sldMk cId="1925473496" sldId="268"/>
            <ac:spMk id="2" creationId="{D2D43878-774E-AFBB-372B-1A7462FBDAB7}"/>
          </ac:spMkLst>
        </pc:spChg>
        <pc:spChg chg="del">
          <ac:chgData name="Cason Machacek" userId="5385bd7b-141b-4b15-b05d-63ccca1bd1d0" providerId="ADAL" clId="{B9C85518-E1FC-4523-832E-5E46F3933B25}" dt="2024-10-11T16:30:49.325" v="228"/>
          <ac:spMkLst>
            <pc:docMk/>
            <pc:sldMk cId="1925473496" sldId="268"/>
            <ac:spMk id="3" creationId="{7E0F6D5D-F675-22B6-9E1F-7EF6C2A985BB}"/>
          </ac:spMkLst>
        </pc:spChg>
        <pc:spChg chg="add">
          <ac:chgData name="Cason Machacek" userId="5385bd7b-141b-4b15-b05d-63ccca1bd1d0" providerId="ADAL" clId="{B9C85518-E1FC-4523-832E-5E46F3933B25}" dt="2024-10-11T16:30:50.602" v="231" actId="26606"/>
          <ac:spMkLst>
            <pc:docMk/>
            <pc:sldMk cId="1925473496" sldId="268"/>
            <ac:spMk id="10" creationId="{42A4FC2C-047E-45A5-965D-8E1E3BF09BC6}"/>
          </ac:spMkLst>
        </pc:spChg>
        <pc:picChg chg="add mod">
          <ac:chgData name="Cason Machacek" userId="5385bd7b-141b-4b15-b05d-63ccca1bd1d0" providerId="ADAL" clId="{B9C85518-E1FC-4523-832E-5E46F3933B25}" dt="2024-10-11T16:30:53.742" v="232" actId="34135"/>
          <ac:picMkLst>
            <pc:docMk/>
            <pc:sldMk cId="1925473496" sldId="268"/>
            <ac:picMk id="5" creationId="{2B76BCC3-8DCF-A4D6-A551-7F8718F7838E}"/>
          </ac:picMkLst>
        </pc:picChg>
      </pc:sldChg>
      <pc:sldChg chg="addSp delSp modSp add del mod delAnim modAnim">
        <pc:chgData name="Cason Machacek" userId="5385bd7b-141b-4b15-b05d-63ccca1bd1d0" providerId="ADAL" clId="{B9C85518-E1FC-4523-832E-5E46F3933B25}" dt="2024-10-11T19:55:51.327" v="2459" actId="20577"/>
        <pc:sldMkLst>
          <pc:docMk/>
          <pc:sldMk cId="3049320704" sldId="269"/>
        </pc:sldMkLst>
        <pc:spChg chg="add del mod">
          <ac:chgData name="Cason Machacek" userId="5385bd7b-141b-4b15-b05d-63ccca1bd1d0" providerId="ADAL" clId="{B9C85518-E1FC-4523-832E-5E46F3933B25}" dt="2024-10-11T17:59:14.239" v="1844" actId="478"/>
          <ac:spMkLst>
            <pc:docMk/>
            <pc:sldMk cId="3049320704" sldId="269"/>
            <ac:spMk id="3" creationId="{626C5E48-C2C0-F4CF-EF04-367ABD6E7BE8}"/>
          </ac:spMkLst>
        </pc:spChg>
        <pc:spChg chg="add del mod">
          <ac:chgData name="Cason Machacek" userId="5385bd7b-141b-4b15-b05d-63ccca1bd1d0" providerId="ADAL" clId="{B9C85518-E1FC-4523-832E-5E46F3933B25}" dt="2024-10-11T17:59:12.388" v="1843" actId="478"/>
          <ac:spMkLst>
            <pc:docMk/>
            <pc:sldMk cId="3049320704" sldId="269"/>
            <ac:spMk id="14" creationId="{51C99B33-740D-5F5F-2BAF-1B7CDDBB5231}"/>
          </ac:spMkLst>
        </pc:spChg>
        <pc:spChg chg="add mod">
          <ac:chgData name="Cason Machacek" userId="5385bd7b-141b-4b15-b05d-63ccca1bd1d0" providerId="ADAL" clId="{B9C85518-E1FC-4523-832E-5E46F3933B25}" dt="2024-10-11T18:52:09.651" v="2442" actId="14100"/>
          <ac:spMkLst>
            <pc:docMk/>
            <pc:sldMk cId="3049320704" sldId="269"/>
            <ac:spMk id="15" creationId="{D5DF15A3-69B8-B950-3171-50A17E1B577C}"/>
          </ac:spMkLst>
        </pc:spChg>
        <pc:spChg chg="add mod">
          <ac:chgData name="Cason Machacek" userId="5385bd7b-141b-4b15-b05d-63ccca1bd1d0" providerId="ADAL" clId="{B9C85518-E1FC-4523-832E-5E46F3933B25}" dt="2024-10-11T18:04:27.218" v="2327" actId="688"/>
          <ac:spMkLst>
            <pc:docMk/>
            <pc:sldMk cId="3049320704" sldId="269"/>
            <ac:spMk id="16" creationId="{C6ABB59E-18F7-652A-F8F2-21A6D6445A23}"/>
          </ac:spMkLst>
        </pc:spChg>
        <pc:spChg chg="add mod">
          <ac:chgData name="Cason Machacek" userId="5385bd7b-141b-4b15-b05d-63ccca1bd1d0" providerId="ADAL" clId="{B9C85518-E1FC-4523-832E-5E46F3933B25}" dt="2024-10-11T18:08:27.667" v="2350" actId="1076"/>
          <ac:spMkLst>
            <pc:docMk/>
            <pc:sldMk cId="3049320704" sldId="269"/>
            <ac:spMk id="17" creationId="{BF2E436C-D9A9-66E2-F612-09B77F46AB27}"/>
          </ac:spMkLst>
        </pc:spChg>
        <pc:spChg chg="add mod">
          <ac:chgData name="Cason Machacek" userId="5385bd7b-141b-4b15-b05d-63ccca1bd1d0" providerId="ADAL" clId="{B9C85518-E1FC-4523-832E-5E46F3933B25}" dt="2024-10-11T18:08:31.432" v="2351" actId="1076"/>
          <ac:spMkLst>
            <pc:docMk/>
            <pc:sldMk cId="3049320704" sldId="269"/>
            <ac:spMk id="20" creationId="{458A0CB9-7B18-90AA-7643-DA289793A31F}"/>
          </ac:spMkLst>
        </pc:spChg>
        <pc:spChg chg="add del mod">
          <ac:chgData name="Cason Machacek" userId="5385bd7b-141b-4b15-b05d-63ccca1bd1d0" providerId="ADAL" clId="{B9C85518-E1FC-4523-832E-5E46F3933B25}" dt="2024-10-11T17:58:54.710" v="1840" actId="478"/>
          <ac:spMkLst>
            <pc:docMk/>
            <pc:sldMk cId="3049320704" sldId="269"/>
            <ac:spMk id="23" creationId="{17BE0D35-1C60-2807-2B7A-B9A715CFB35E}"/>
          </ac:spMkLst>
        </pc:spChg>
        <pc:spChg chg="add del mod">
          <ac:chgData name="Cason Machacek" userId="5385bd7b-141b-4b15-b05d-63ccca1bd1d0" providerId="ADAL" clId="{B9C85518-E1FC-4523-832E-5E46F3933B25}" dt="2024-10-11T17:41:22.448" v="1201" actId="478"/>
          <ac:spMkLst>
            <pc:docMk/>
            <pc:sldMk cId="3049320704" sldId="269"/>
            <ac:spMk id="25" creationId="{C16A4591-C152-9697-E488-59FCC22DE117}"/>
          </ac:spMkLst>
        </pc:spChg>
        <pc:spChg chg="add del mod">
          <ac:chgData name="Cason Machacek" userId="5385bd7b-141b-4b15-b05d-63ccca1bd1d0" providerId="ADAL" clId="{B9C85518-E1FC-4523-832E-5E46F3933B25}" dt="2024-10-11T17:58:56.431" v="1841" actId="478"/>
          <ac:spMkLst>
            <pc:docMk/>
            <pc:sldMk cId="3049320704" sldId="269"/>
            <ac:spMk id="26" creationId="{6B7164EE-5662-D78A-5B8C-1BA17EC598D8}"/>
          </ac:spMkLst>
        </pc:spChg>
        <pc:spChg chg="add mod">
          <ac:chgData name="Cason Machacek" userId="5385bd7b-141b-4b15-b05d-63ccca1bd1d0" providerId="ADAL" clId="{B9C85518-E1FC-4523-832E-5E46F3933B25}" dt="2024-10-11T19:55:51.327" v="2459" actId="20577"/>
          <ac:spMkLst>
            <pc:docMk/>
            <pc:sldMk cId="3049320704" sldId="269"/>
            <ac:spMk id="30" creationId="{FE30D92E-3463-A641-2013-AD66B2C82455}"/>
          </ac:spMkLst>
        </pc:spChg>
        <pc:grpChg chg="del">
          <ac:chgData name="Cason Machacek" userId="5385bd7b-141b-4b15-b05d-63ccca1bd1d0" providerId="ADAL" clId="{B9C85518-E1FC-4523-832E-5E46F3933B25}" dt="2024-10-11T16:34:39.553" v="304" actId="165"/>
          <ac:grpSpMkLst>
            <pc:docMk/>
            <pc:sldMk cId="3049320704" sldId="269"/>
            <ac:grpSpMk id="17" creationId="{55225D99-414E-F7A9-0624-E2338E0A4080}"/>
          </ac:grpSpMkLst>
        </pc:grpChg>
        <pc:graphicFrameChg chg="mod modGraphic">
          <ac:chgData name="Cason Machacek" userId="5385bd7b-141b-4b15-b05d-63ccca1bd1d0" providerId="ADAL" clId="{B9C85518-E1FC-4523-832E-5E46F3933B25}" dt="2024-10-11T18:29:09.323" v="2441" actId="20577"/>
          <ac:graphicFrameMkLst>
            <pc:docMk/>
            <pc:sldMk cId="3049320704" sldId="269"/>
            <ac:graphicFrameMk id="4" creationId="{4B1B097F-136B-DC0E-F45E-8211CD2BC6B7}"/>
          </ac:graphicFrameMkLst>
        </pc:graphicFrameChg>
        <pc:picChg chg="add del mod">
          <ac:chgData name="Cason Machacek" userId="5385bd7b-141b-4b15-b05d-63ccca1bd1d0" providerId="ADAL" clId="{B9C85518-E1FC-4523-832E-5E46F3933B25}" dt="2024-10-11T16:41:52.869" v="396" actId="478"/>
          <ac:picMkLst>
            <pc:docMk/>
            <pc:sldMk cId="3049320704" sldId="269"/>
            <ac:picMk id="3" creationId="{B01AD65E-6F23-ED27-A214-0229F57FBC44}"/>
          </ac:picMkLst>
        </pc:picChg>
        <pc:picChg chg="del mod topLvl">
          <ac:chgData name="Cason Machacek" userId="5385bd7b-141b-4b15-b05d-63ccca1bd1d0" providerId="ADAL" clId="{B9C85518-E1FC-4523-832E-5E46F3933B25}" dt="2024-10-11T18:09:29.705" v="2366" actId="478"/>
          <ac:picMkLst>
            <pc:docMk/>
            <pc:sldMk cId="3049320704" sldId="269"/>
            <ac:picMk id="6" creationId="{D9989178-4C16-B3E1-4986-F25C10B43C3F}"/>
          </ac:picMkLst>
        </pc:picChg>
        <pc:picChg chg="del mod topLvl">
          <ac:chgData name="Cason Machacek" userId="5385bd7b-141b-4b15-b05d-63ccca1bd1d0" providerId="ADAL" clId="{B9C85518-E1FC-4523-832E-5E46F3933B25}" dt="2024-10-11T18:09:28.925" v="2365" actId="478"/>
          <ac:picMkLst>
            <pc:docMk/>
            <pc:sldMk cId="3049320704" sldId="269"/>
            <ac:picMk id="7" creationId="{2018D6A2-4B5C-8979-E622-290A9951C667}"/>
          </ac:picMkLst>
        </pc:picChg>
        <pc:picChg chg="del mod topLvl">
          <ac:chgData name="Cason Machacek" userId="5385bd7b-141b-4b15-b05d-63ccca1bd1d0" providerId="ADAL" clId="{B9C85518-E1FC-4523-832E-5E46F3933B25}" dt="2024-10-11T18:09:28.354" v="2364" actId="478"/>
          <ac:picMkLst>
            <pc:docMk/>
            <pc:sldMk cId="3049320704" sldId="269"/>
            <ac:picMk id="8" creationId="{F36433FE-F4FF-ACC3-2E56-0024308DB872}"/>
          </ac:picMkLst>
        </pc:picChg>
        <pc:picChg chg="del mod topLvl">
          <ac:chgData name="Cason Machacek" userId="5385bd7b-141b-4b15-b05d-63ccca1bd1d0" providerId="ADAL" clId="{B9C85518-E1FC-4523-832E-5E46F3933B25}" dt="2024-10-11T18:09:27.736" v="2363" actId="478"/>
          <ac:picMkLst>
            <pc:docMk/>
            <pc:sldMk cId="3049320704" sldId="269"/>
            <ac:picMk id="9" creationId="{AE75C603-3F7F-4A70-5965-72202855D76D}"/>
          </ac:picMkLst>
        </pc:picChg>
        <pc:picChg chg="del mod topLvl">
          <ac:chgData name="Cason Machacek" userId="5385bd7b-141b-4b15-b05d-63ccca1bd1d0" providerId="ADAL" clId="{B9C85518-E1FC-4523-832E-5E46F3933B25}" dt="2024-10-11T18:09:27.161" v="2362" actId="478"/>
          <ac:picMkLst>
            <pc:docMk/>
            <pc:sldMk cId="3049320704" sldId="269"/>
            <ac:picMk id="10" creationId="{53277A3E-2551-16EB-E4D3-A296FB9F43C8}"/>
          </ac:picMkLst>
        </pc:picChg>
        <pc:picChg chg="del mod topLvl">
          <ac:chgData name="Cason Machacek" userId="5385bd7b-141b-4b15-b05d-63ccca1bd1d0" providerId="ADAL" clId="{B9C85518-E1FC-4523-832E-5E46F3933B25}" dt="2024-10-11T18:09:26.499" v="2361" actId="478"/>
          <ac:picMkLst>
            <pc:docMk/>
            <pc:sldMk cId="3049320704" sldId="269"/>
            <ac:picMk id="11" creationId="{B52066DF-BDFF-68B3-79D5-FB3705957AE6}"/>
          </ac:picMkLst>
        </pc:picChg>
        <pc:picChg chg="del mod topLvl">
          <ac:chgData name="Cason Machacek" userId="5385bd7b-141b-4b15-b05d-63ccca1bd1d0" providerId="ADAL" clId="{B9C85518-E1FC-4523-832E-5E46F3933B25}" dt="2024-10-11T18:09:25.870" v="2360" actId="478"/>
          <ac:picMkLst>
            <pc:docMk/>
            <pc:sldMk cId="3049320704" sldId="269"/>
            <ac:picMk id="12" creationId="{E3CD92B1-148B-2252-292E-E9A8F42656F6}"/>
          </ac:picMkLst>
        </pc:picChg>
        <pc:picChg chg="del mod topLvl">
          <ac:chgData name="Cason Machacek" userId="5385bd7b-141b-4b15-b05d-63ccca1bd1d0" providerId="ADAL" clId="{B9C85518-E1FC-4523-832E-5E46F3933B25}" dt="2024-10-11T18:09:24.990" v="2359" actId="478"/>
          <ac:picMkLst>
            <pc:docMk/>
            <pc:sldMk cId="3049320704" sldId="269"/>
            <ac:picMk id="13" creationId="{31B059BA-4A6C-E733-818C-8403FE4DF2DD}"/>
          </ac:picMkLst>
        </pc:picChg>
        <pc:picChg chg="del mod topLvl">
          <ac:chgData name="Cason Machacek" userId="5385bd7b-141b-4b15-b05d-63ccca1bd1d0" providerId="ADAL" clId="{B9C85518-E1FC-4523-832E-5E46F3933B25}" dt="2024-10-11T16:34:43.597" v="307" actId="478"/>
          <ac:picMkLst>
            <pc:docMk/>
            <pc:sldMk cId="3049320704" sldId="269"/>
            <ac:picMk id="14" creationId="{272401C6-66AB-FD99-6D70-B1B7C4D2CA76}"/>
          </ac:picMkLst>
        </pc:picChg>
        <pc:picChg chg="del mod topLvl">
          <ac:chgData name="Cason Machacek" userId="5385bd7b-141b-4b15-b05d-63ccca1bd1d0" providerId="ADAL" clId="{B9C85518-E1FC-4523-832E-5E46F3933B25}" dt="2024-10-11T16:34:42.982" v="306" actId="478"/>
          <ac:picMkLst>
            <pc:docMk/>
            <pc:sldMk cId="3049320704" sldId="269"/>
            <ac:picMk id="15" creationId="{BA2E6FB5-716D-895A-7BB3-C22F7A056EFA}"/>
          </ac:picMkLst>
        </pc:picChg>
        <pc:picChg chg="del mod topLvl">
          <ac:chgData name="Cason Machacek" userId="5385bd7b-141b-4b15-b05d-63ccca1bd1d0" providerId="ADAL" clId="{B9C85518-E1FC-4523-832E-5E46F3933B25}" dt="2024-10-11T16:34:42.238" v="305" actId="478"/>
          <ac:picMkLst>
            <pc:docMk/>
            <pc:sldMk cId="3049320704" sldId="269"/>
            <ac:picMk id="16" creationId="{24D5DBEF-D874-A1F1-FD3F-F7F0ADAAB76A}"/>
          </ac:picMkLst>
        </pc:picChg>
        <pc:picChg chg="add mod">
          <ac:chgData name="Cason Machacek" userId="5385bd7b-141b-4b15-b05d-63ccca1bd1d0" providerId="ADAL" clId="{B9C85518-E1FC-4523-832E-5E46F3933B25}" dt="2024-10-11T18:14:28.709" v="2371" actId="14100"/>
          <ac:picMkLst>
            <pc:docMk/>
            <pc:sldMk cId="3049320704" sldId="269"/>
            <ac:picMk id="18" creationId="{DDBA7DC6-122F-84FD-81D1-73FB00B84447}"/>
          </ac:picMkLst>
        </pc:picChg>
        <pc:picChg chg="add mod">
          <ac:chgData name="Cason Machacek" userId="5385bd7b-141b-4b15-b05d-63ccca1bd1d0" providerId="ADAL" clId="{B9C85518-E1FC-4523-832E-5E46F3933B25}" dt="2024-10-11T18:16:16.702" v="2375" actId="1076"/>
          <ac:picMkLst>
            <pc:docMk/>
            <pc:sldMk cId="3049320704" sldId="269"/>
            <ac:picMk id="19" creationId="{6E808BF1-D44F-3C0D-BB80-3C3A7B5B8007}"/>
          </ac:picMkLst>
        </pc:picChg>
        <pc:picChg chg="add del mod">
          <ac:chgData name="Cason Machacek" userId="5385bd7b-141b-4b15-b05d-63ccca1bd1d0" providerId="ADAL" clId="{B9C85518-E1FC-4523-832E-5E46F3933B25}" dt="2024-10-11T16:43:09.934" v="405" actId="478"/>
          <ac:picMkLst>
            <pc:docMk/>
            <pc:sldMk cId="3049320704" sldId="269"/>
            <ac:picMk id="19" creationId="{FEC08FDE-0C52-1310-3C5D-50413C250411}"/>
          </ac:picMkLst>
        </pc:picChg>
        <pc:picChg chg="add mod">
          <ac:chgData name="Cason Machacek" userId="5385bd7b-141b-4b15-b05d-63ccca1bd1d0" providerId="ADAL" clId="{B9C85518-E1FC-4523-832E-5E46F3933B25}" dt="2024-10-11T18:18:01.669" v="2380" actId="1035"/>
          <ac:picMkLst>
            <pc:docMk/>
            <pc:sldMk cId="3049320704" sldId="269"/>
            <ac:picMk id="21" creationId="{439E875C-1F50-81F1-A7AA-06625470B39C}"/>
          </ac:picMkLst>
        </pc:picChg>
        <pc:picChg chg="add del mod">
          <ac:chgData name="Cason Machacek" userId="5385bd7b-141b-4b15-b05d-63ccca1bd1d0" providerId="ADAL" clId="{B9C85518-E1FC-4523-832E-5E46F3933B25}" dt="2024-10-11T16:46:50.591" v="493" actId="478"/>
          <ac:picMkLst>
            <pc:docMk/>
            <pc:sldMk cId="3049320704" sldId="269"/>
            <ac:picMk id="22" creationId="{20BA4DAF-BC5A-4544-0DC4-3FF52A1F2189}"/>
          </ac:picMkLst>
        </pc:picChg>
        <pc:picChg chg="add mod">
          <ac:chgData name="Cason Machacek" userId="5385bd7b-141b-4b15-b05d-63ccca1bd1d0" providerId="ADAL" clId="{B9C85518-E1FC-4523-832E-5E46F3933B25}" dt="2024-10-11T18:19:20.664" v="2383" actId="14100"/>
          <ac:picMkLst>
            <pc:docMk/>
            <pc:sldMk cId="3049320704" sldId="269"/>
            <ac:picMk id="22" creationId="{DC5A2FF1-6D6F-D13C-C9A0-28A581C1215E}"/>
          </ac:picMkLst>
        </pc:picChg>
        <pc:picChg chg="add mod">
          <ac:chgData name="Cason Machacek" userId="5385bd7b-141b-4b15-b05d-63ccca1bd1d0" providerId="ADAL" clId="{B9C85518-E1FC-4523-832E-5E46F3933B25}" dt="2024-10-11T18:20:50.636" v="2385" actId="1076"/>
          <ac:picMkLst>
            <pc:docMk/>
            <pc:sldMk cId="3049320704" sldId="269"/>
            <ac:picMk id="24" creationId="{45C75900-D965-A5AC-0857-80115C177243}"/>
          </ac:picMkLst>
        </pc:picChg>
        <pc:picChg chg="add mod">
          <ac:chgData name="Cason Machacek" userId="5385bd7b-141b-4b15-b05d-63ccca1bd1d0" providerId="ADAL" clId="{B9C85518-E1FC-4523-832E-5E46F3933B25}" dt="2024-10-11T18:22:34.067" v="2387" actId="1076"/>
          <ac:picMkLst>
            <pc:docMk/>
            <pc:sldMk cId="3049320704" sldId="269"/>
            <ac:picMk id="25" creationId="{62542232-FADC-C6BF-A7CB-868CCFAE4136}"/>
          </ac:picMkLst>
        </pc:picChg>
        <pc:picChg chg="add mod">
          <ac:chgData name="Cason Machacek" userId="5385bd7b-141b-4b15-b05d-63ccca1bd1d0" providerId="ADAL" clId="{B9C85518-E1FC-4523-832E-5E46F3933B25}" dt="2024-10-11T18:24:22.929" v="2389" actId="1076"/>
          <ac:picMkLst>
            <pc:docMk/>
            <pc:sldMk cId="3049320704" sldId="269"/>
            <ac:picMk id="27" creationId="{83F09470-BE19-8C9F-38AF-A4B95110762B}"/>
          </ac:picMkLst>
        </pc:picChg>
        <pc:picChg chg="add mod">
          <ac:chgData name="Cason Machacek" userId="5385bd7b-141b-4b15-b05d-63ccca1bd1d0" providerId="ADAL" clId="{B9C85518-E1FC-4523-832E-5E46F3933B25}" dt="2024-10-11T18:27:10.054" v="2417" actId="1076"/>
          <ac:picMkLst>
            <pc:docMk/>
            <pc:sldMk cId="3049320704" sldId="269"/>
            <ac:picMk id="28" creationId="{D6C72570-1B98-51F9-3A14-F39E6A7FADFF}"/>
          </ac:picMkLst>
        </pc:picChg>
      </pc:sldChg>
      <pc:sldChg chg="new">
        <pc:chgData name="Cason Machacek" userId="5385bd7b-141b-4b15-b05d-63ccca1bd1d0" providerId="ADAL" clId="{B9C85518-E1FC-4523-832E-5E46F3933B25}" dt="2024-10-11T17:52:27.099" v="1202" actId="680"/>
        <pc:sldMkLst>
          <pc:docMk/>
          <pc:sldMk cId="3632123705" sldId="270"/>
        </pc:sldMkLst>
      </pc:sldChg>
      <pc:sldChg chg="new">
        <pc:chgData name="Cason Machacek" userId="5385bd7b-141b-4b15-b05d-63ccca1bd1d0" providerId="ADAL" clId="{B9C85518-E1FC-4523-832E-5E46F3933B25}" dt="2024-10-11T17:52:27.100" v="1203" actId="680"/>
        <pc:sldMkLst>
          <pc:docMk/>
          <pc:sldMk cId="2233106264" sldId="271"/>
        </pc:sldMkLst>
      </pc:sldChg>
      <pc:sldChg chg="new">
        <pc:chgData name="Cason Machacek" userId="5385bd7b-141b-4b15-b05d-63ccca1bd1d0" providerId="ADAL" clId="{B9C85518-E1FC-4523-832E-5E46F3933B25}" dt="2024-10-11T17:52:27.156" v="1204" actId="680"/>
        <pc:sldMkLst>
          <pc:docMk/>
          <pc:sldMk cId="1326032143" sldId="272"/>
        </pc:sldMkLst>
      </pc:sldChg>
      <pc:sldChg chg="new">
        <pc:chgData name="Cason Machacek" userId="5385bd7b-141b-4b15-b05d-63ccca1bd1d0" providerId="ADAL" clId="{B9C85518-E1FC-4523-832E-5E46F3933B25}" dt="2024-10-11T17:52:27.163" v="1205" actId="680"/>
        <pc:sldMkLst>
          <pc:docMk/>
          <pc:sldMk cId="1704071827" sldId="273"/>
        </pc:sldMkLst>
      </pc:sldChg>
      <pc:sldChg chg="new">
        <pc:chgData name="Cason Machacek" userId="5385bd7b-141b-4b15-b05d-63ccca1bd1d0" providerId="ADAL" clId="{B9C85518-E1FC-4523-832E-5E46F3933B25}" dt="2024-10-11T17:52:27.210" v="1206" actId="680"/>
        <pc:sldMkLst>
          <pc:docMk/>
          <pc:sldMk cId="455197507" sldId="274"/>
        </pc:sldMkLst>
      </pc:sldChg>
      <pc:sldChg chg="new">
        <pc:chgData name="Cason Machacek" userId="5385bd7b-141b-4b15-b05d-63ccca1bd1d0" providerId="ADAL" clId="{B9C85518-E1FC-4523-832E-5E46F3933B25}" dt="2024-10-11T17:52:27.225" v="1207" actId="680"/>
        <pc:sldMkLst>
          <pc:docMk/>
          <pc:sldMk cId="3864192266" sldId="275"/>
        </pc:sldMkLst>
      </pc:sldChg>
      <pc:sldChg chg="new">
        <pc:chgData name="Cason Machacek" userId="5385bd7b-141b-4b15-b05d-63ccca1bd1d0" providerId="ADAL" clId="{B9C85518-E1FC-4523-832E-5E46F3933B25}" dt="2024-10-11T17:52:27.277" v="1208" actId="680"/>
        <pc:sldMkLst>
          <pc:docMk/>
          <pc:sldMk cId="1567869144" sldId="276"/>
        </pc:sldMkLst>
      </pc:sldChg>
      <pc:sldChg chg="new">
        <pc:chgData name="Cason Machacek" userId="5385bd7b-141b-4b15-b05d-63ccca1bd1d0" providerId="ADAL" clId="{B9C85518-E1FC-4523-832E-5E46F3933B25}" dt="2024-10-11T17:52:27.304" v="1209" actId="680"/>
        <pc:sldMkLst>
          <pc:docMk/>
          <pc:sldMk cId="2405570807" sldId="277"/>
        </pc:sldMkLst>
      </pc:sldChg>
      <pc:sldChg chg="new">
        <pc:chgData name="Cason Machacek" userId="5385bd7b-141b-4b15-b05d-63ccca1bd1d0" providerId="ADAL" clId="{B9C85518-E1FC-4523-832E-5E46F3933B25}" dt="2024-10-11T17:52:27.336" v="1210" actId="680"/>
        <pc:sldMkLst>
          <pc:docMk/>
          <pc:sldMk cId="3411818461" sldId="278"/>
        </pc:sldMkLst>
      </pc:sldChg>
      <pc:sldChg chg="new">
        <pc:chgData name="Cason Machacek" userId="5385bd7b-141b-4b15-b05d-63ccca1bd1d0" providerId="ADAL" clId="{B9C85518-E1FC-4523-832E-5E46F3933B25}" dt="2024-10-11T17:52:27.372" v="1211" actId="680"/>
        <pc:sldMkLst>
          <pc:docMk/>
          <pc:sldMk cId="3063598063" sldId="279"/>
        </pc:sldMkLst>
      </pc:sldChg>
      <pc:sldChg chg="new">
        <pc:chgData name="Cason Machacek" userId="5385bd7b-141b-4b15-b05d-63ccca1bd1d0" providerId="ADAL" clId="{B9C85518-E1FC-4523-832E-5E46F3933B25}" dt="2024-10-11T17:52:27.400" v="1212" actId="680"/>
        <pc:sldMkLst>
          <pc:docMk/>
          <pc:sldMk cId="248782719" sldId="280"/>
        </pc:sldMkLst>
      </pc:sldChg>
      <pc:sldChg chg="new">
        <pc:chgData name="Cason Machacek" userId="5385bd7b-141b-4b15-b05d-63ccca1bd1d0" providerId="ADAL" clId="{B9C85518-E1FC-4523-832E-5E46F3933B25}" dt="2024-10-11T17:52:27.437" v="1213" actId="680"/>
        <pc:sldMkLst>
          <pc:docMk/>
          <pc:sldMk cId="3113462591" sldId="281"/>
        </pc:sldMkLst>
      </pc:sldChg>
      <pc:sldChg chg="new">
        <pc:chgData name="Cason Machacek" userId="5385bd7b-141b-4b15-b05d-63ccca1bd1d0" providerId="ADAL" clId="{B9C85518-E1FC-4523-832E-5E46F3933B25}" dt="2024-10-11T17:52:27.463" v="1214" actId="680"/>
        <pc:sldMkLst>
          <pc:docMk/>
          <pc:sldMk cId="3345237566" sldId="282"/>
        </pc:sldMkLst>
      </pc:sldChg>
      <pc:sldChg chg="new">
        <pc:chgData name="Cason Machacek" userId="5385bd7b-141b-4b15-b05d-63ccca1bd1d0" providerId="ADAL" clId="{B9C85518-E1FC-4523-832E-5E46F3933B25}" dt="2024-10-11T17:52:27.495" v="1215" actId="680"/>
        <pc:sldMkLst>
          <pc:docMk/>
          <pc:sldMk cId="4259584877" sldId="283"/>
        </pc:sldMkLst>
      </pc:sldChg>
      <pc:sldChg chg="new">
        <pc:chgData name="Cason Machacek" userId="5385bd7b-141b-4b15-b05d-63ccca1bd1d0" providerId="ADAL" clId="{B9C85518-E1FC-4523-832E-5E46F3933B25}" dt="2024-10-11T17:52:27.526" v="1216" actId="680"/>
        <pc:sldMkLst>
          <pc:docMk/>
          <pc:sldMk cId="2036589014" sldId="284"/>
        </pc:sldMkLst>
      </pc:sldChg>
      <pc:sldChg chg="new">
        <pc:chgData name="Cason Machacek" userId="5385bd7b-141b-4b15-b05d-63ccca1bd1d0" providerId="ADAL" clId="{B9C85518-E1FC-4523-832E-5E46F3933B25}" dt="2024-10-11T17:52:27.564" v="1217" actId="680"/>
        <pc:sldMkLst>
          <pc:docMk/>
          <pc:sldMk cId="3669335044" sldId="285"/>
        </pc:sldMkLst>
      </pc:sldChg>
      <pc:sldChg chg="new">
        <pc:chgData name="Cason Machacek" userId="5385bd7b-141b-4b15-b05d-63ccca1bd1d0" providerId="ADAL" clId="{B9C85518-E1FC-4523-832E-5E46F3933B25}" dt="2024-10-11T17:52:27.588" v="1218" actId="680"/>
        <pc:sldMkLst>
          <pc:docMk/>
          <pc:sldMk cId="2755723383" sldId="286"/>
        </pc:sldMkLst>
      </pc:sldChg>
      <pc:sldChg chg="new">
        <pc:chgData name="Cason Machacek" userId="5385bd7b-141b-4b15-b05d-63ccca1bd1d0" providerId="ADAL" clId="{B9C85518-E1FC-4523-832E-5E46F3933B25}" dt="2024-10-11T17:52:27.636" v="1219" actId="680"/>
        <pc:sldMkLst>
          <pc:docMk/>
          <pc:sldMk cId="317961112" sldId="287"/>
        </pc:sldMkLst>
      </pc:sldChg>
      <pc:sldChg chg="new">
        <pc:chgData name="Cason Machacek" userId="5385bd7b-141b-4b15-b05d-63ccca1bd1d0" providerId="ADAL" clId="{B9C85518-E1FC-4523-832E-5E46F3933B25}" dt="2024-10-11T17:52:27.766" v="1220" actId="680"/>
        <pc:sldMkLst>
          <pc:docMk/>
          <pc:sldMk cId="3579943467" sldId="288"/>
        </pc:sldMkLst>
      </pc:sldChg>
      <pc:sldChg chg="new">
        <pc:chgData name="Cason Machacek" userId="5385bd7b-141b-4b15-b05d-63ccca1bd1d0" providerId="ADAL" clId="{B9C85518-E1FC-4523-832E-5E46F3933B25}" dt="2024-10-11T17:52:27.766" v="1221" actId="680"/>
        <pc:sldMkLst>
          <pc:docMk/>
          <pc:sldMk cId="963986774" sldId="289"/>
        </pc:sldMkLst>
      </pc:sldChg>
      <pc:sldChg chg="new">
        <pc:chgData name="Cason Machacek" userId="5385bd7b-141b-4b15-b05d-63ccca1bd1d0" providerId="ADAL" clId="{B9C85518-E1FC-4523-832E-5E46F3933B25}" dt="2024-10-11T17:52:27.778" v="1222" actId="680"/>
        <pc:sldMkLst>
          <pc:docMk/>
          <pc:sldMk cId="4202493683" sldId="290"/>
        </pc:sldMkLst>
      </pc:sldChg>
      <pc:sldChg chg="new">
        <pc:chgData name="Cason Machacek" userId="5385bd7b-141b-4b15-b05d-63ccca1bd1d0" providerId="ADAL" clId="{B9C85518-E1FC-4523-832E-5E46F3933B25}" dt="2024-10-11T17:52:27.778" v="1223" actId="680"/>
        <pc:sldMkLst>
          <pc:docMk/>
          <pc:sldMk cId="795054772" sldId="291"/>
        </pc:sldMkLst>
      </pc:sldChg>
      <pc:sldChg chg="new">
        <pc:chgData name="Cason Machacek" userId="5385bd7b-141b-4b15-b05d-63ccca1bd1d0" providerId="ADAL" clId="{B9C85518-E1FC-4523-832E-5E46F3933B25}" dt="2024-10-11T17:52:27.798" v="1224" actId="680"/>
        <pc:sldMkLst>
          <pc:docMk/>
          <pc:sldMk cId="3061589437" sldId="292"/>
        </pc:sldMkLst>
      </pc:sldChg>
      <pc:sldChg chg="new">
        <pc:chgData name="Cason Machacek" userId="5385bd7b-141b-4b15-b05d-63ccca1bd1d0" providerId="ADAL" clId="{B9C85518-E1FC-4523-832E-5E46F3933B25}" dt="2024-10-11T17:52:27.826" v="1225" actId="680"/>
        <pc:sldMkLst>
          <pc:docMk/>
          <pc:sldMk cId="689139810" sldId="293"/>
        </pc:sldMkLst>
      </pc:sldChg>
      <pc:sldChg chg="new">
        <pc:chgData name="Cason Machacek" userId="5385bd7b-141b-4b15-b05d-63ccca1bd1d0" providerId="ADAL" clId="{B9C85518-E1FC-4523-832E-5E46F3933B25}" dt="2024-10-11T17:52:27.857" v="1226" actId="680"/>
        <pc:sldMkLst>
          <pc:docMk/>
          <pc:sldMk cId="1173111861" sldId="294"/>
        </pc:sldMkLst>
      </pc:sldChg>
      <pc:sldChg chg="new">
        <pc:chgData name="Cason Machacek" userId="5385bd7b-141b-4b15-b05d-63ccca1bd1d0" providerId="ADAL" clId="{B9C85518-E1FC-4523-832E-5E46F3933B25}" dt="2024-10-11T17:52:27.894" v="1227" actId="680"/>
        <pc:sldMkLst>
          <pc:docMk/>
          <pc:sldMk cId="1315474913" sldId="295"/>
        </pc:sldMkLst>
      </pc:sldChg>
      <pc:sldChg chg="new">
        <pc:chgData name="Cason Machacek" userId="5385bd7b-141b-4b15-b05d-63ccca1bd1d0" providerId="ADAL" clId="{B9C85518-E1FC-4523-832E-5E46F3933B25}" dt="2024-10-11T17:52:27.921" v="1228" actId="680"/>
        <pc:sldMkLst>
          <pc:docMk/>
          <pc:sldMk cId="3117008820" sldId="296"/>
        </pc:sldMkLst>
      </pc:sldChg>
      <pc:sldChg chg="new">
        <pc:chgData name="Cason Machacek" userId="5385bd7b-141b-4b15-b05d-63ccca1bd1d0" providerId="ADAL" clId="{B9C85518-E1FC-4523-832E-5E46F3933B25}" dt="2024-10-11T17:52:27.952" v="1229" actId="680"/>
        <pc:sldMkLst>
          <pc:docMk/>
          <pc:sldMk cId="2299384628" sldId="297"/>
        </pc:sldMkLst>
      </pc:sldChg>
      <pc:sldChg chg="new">
        <pc:chgData name="Cason Machacek" userId="5385bd7b-141b-4b15-b05d-63ccca1bd1d0" providerId="ADAL" clId="{B9C85518-E1FC-4523-832E-5E46F3933B25}" dt="2024-10-11T17:52:27.990" v="1230" actId="680"/>
        <pc:sldMkLst>
          <pc:docMk/>
          <pc:sldMk cId="3535980856" sldId="298"/>
        </pc:sldMkLst>
      </pc:sldChg>
      <pc:sldChg chg="new">
        <pc:chgData name="Cason Machacek" userId="5385bd7b-141b-4b15-b05d-63ccca1bd1d0" providerId="ADAL" clId="{B9C85518-E1FC-4523-832E-5E46F3933B25}" dt="2024-10-11T17:52:28.036" v="1231" actId="680"/>
        <pc:sldMkLst>
          <pc:docMk/>
          <pc:sldMk cId="1796476537" sldId="299"/>
        </pc:sldMkLst>
      </pc:sldChg>
      <pc:sldChg chg="new">
        <pc:chgData name="Cason Machacek" userId="5385bd7b-141b-4b15-b05d-63ccca1bd1d0" providerId="ADAL" clId="{B9C85518-E1FC-4523-832E-5E46F3933B25}" dt="2024-10-11T17:52:28.063" v="1232" actId="680"/>
        <pc:sldMkLst>
          <pc:docMk/>
          <pc:sldMk cId="517337271" sldId="300"/>
        </pc:sldMkLst>
      </pc:sldChg>
      <pc:sldChg chg="new">
        <pc:chgData name="Cason Machacek" userId="5385bd7b-141b-4b15-b05d-63ccca1bd1d0" providerId="ADAL" clId="{B9C85518-E1FC-4523-832E-5E46F3933B25}" dt="2024-10-11T17:52:28.095" v="1233" actId="680"/>
        <pc:sldMkLst>
          <pc:docMk/>
          <pc:sldMk cId="1548775481" sldId="301"/>
        </pc:sldMkLst>
      </pc:sldChg>
      <pc:sldChg chg="new">
        <pc:chgData name="Cason Machacek" userId="5385bd7b-141b-4b15-b05d-63ccca1bd1d0" providerId="ADAL" clId="{B9C85518-E1FC-4523-832E-5E46F3933B25}" dt="2024-10-11T17:52:28.132" v="1234" actId="680"/>
        <pc:sldMkLst>
          <pc:docMk/>
          <pc:sldMk cId="296949615" sldId="302"/>
        </pc:sldMkLst>
      </pc:sldChg>
      <pc:sldChg chg="new">
        <pc:chgData name="Cason Machacek" userId="5385bd7b-141b-4b15-b05d-63ccca1bd1d0" providerId="ADAL" clId="{B9C85518-E1FC-4523-832E-5E46F3933B25}" dt="2024-10-11T17:52:28.159" v="1235" actId="680"/>
        <pc:sldMkLst>
          <pc:docMk/>
          <pc:sldMk cId="3333872267" sldId="303"/>
        </pc:sldMkLst>
      </pc:sldChg>
      <pc:sldChg chg="new">
        <pc:chgData name="Cason Machacek" userId="5385bd7b-141b-4b15-b05d-63ccca1bd1d0" providerId="ADAL" clId="{B9C85518-E1FC-4523-832E-5E46F3933B25}" dt="2024-10-11T17:52:28.197" v="1236" actId="680"/>
        <pc:sldMkLst>
          <pc:docMk/>
          <pc:sldMk cId="3052097683" sldId="304"/>
        </pc:sldMkLst>
      </pc:sldChg>
      <pc:sldChg chg="new">
        <pc:chgData name="Cason Machacek" userId="5385bd7b-141b-4b15-b05d-63ccca1bd1d0" providerId="ADAL" clId="{B9C85518-E1FC-4523-832E-5E46F3933B25}" dt="2024-10-11T17:52:28.228" v="1237" actId="680"/>
        <pc:sldMkLst>
          <pc:docMk/>
          <pc:sldMk cId="7553311" sldId="305"/>
        </pc:sldMkLst>
      </pc:sldChg>
      <pc:sldChg chg="new">
        <pc:chgData name="Cason Machacek" userId="5385bd7b-141b-4b15-b05d-63ccca1bd1d0" providerId="ADAL" clId="{B9C85518-E1FC-4523-832E-5E46F3933B25}" dt="2024-10-11T17:52:28.253" v="1238" actId="680"/>
        <pc:sldMkLst>
          <pc:docMk/>
          <pc:sldMk cId="2016457657" sldId="306"/>
        </pc:sldMkLst>
      </pc:sldChg>
      <pc:sldChg chg="new">
        <pc:chgData name="Cason Machacek" userId="5385bd7b-141b-4b15-b05d-63ccca1bd1d0" providerId="ADAL" clId="{B9C85518-E1FC-4523-832E-5E46F3933B25}" dt="2024-10-11T17:52:28.293" v="1239" actId="680"/>
        <pc:sldMkLst>
          <pc:docMk/>
          <pc:sldMk cId="2203770613" sldId="307"/>
        </pc:sldMkLst>
      </pc:sldChg>
      <pc:sldChg chg="new">
        <pc:chgData name="Cason Machacek" userId="5385bd7b-141b-4b15-b05d-63ccca1bd1d0" providerId="ADAL" clId="{B9C85518-E1FC-4523-832E-5E46F3933B25}" dt="2024-10-11T17:52:28.322" v="1240" actId="680"/>
        <pc:sldMkLst>
          <pc:docMk/>
          <pc:sldMk cId="3056601675" sldId="308"/>
        </pc:sldMkLst>
      </pc:sldChg>
      <pc:sldChg chg="new">
        <pc:chgData name="Cason Machacek" userId="5385bd7b-141b-4b15-b05d-63ccca1bd1d0" providerId="ADAL" clId="{B9C85518-E1FC-4523-832E-5E46F3933B25}" dt="2024-10-11T17:52:28.348" v="1241" actId="680"/>
        <pc:sldMkLst>
          <pc:docMk/>
          <pc:sldMk cId="2268054354" sldId="309"/>
        </pc:sldMkLst>
      </pc:sldChg>
      <pc:sldChg chg="new">
        <pc:chgData name="Cason Machacek" userId="5385bd7b-141b-4b15-b05d-63ccca1bd1d0" providerId="ADAL" clId="{B9C85518-E1FC-4523-832E-5E46F3933B25}" dt="2024-10-11T17:52:28.379" v="1242" actId="680"/>
        <pc:sldMkLst>
          <pc:docMk/>
          <pc:sldMk cId="2235697505" sldId="310"/>
        </pc:sldMkLst>
      </pc:sldChg>
      <pc:sldChg chg="new">
        <pc:chgData name="Cason Machacek" userId="5385bd7b-141b-4b15-b05d-63ccca1bd1d0" providerId="ADAL" clId="{B9C85518-E1FC-4523-832E-5E46F3933B25}" dt="2024-10-11T17:52:28.427" v="1243" actId="680"/>
        <pc:sldMkLst>
          <pc:docMk/>
          <pc:sldMk cId="3922737740" sldId="311"/>
        </pc:sldMkLst>
      </pc:sldChg>
      <pc:sldChg chg="new">
        <pc:chgData name="Cason Machacek" userId="5385bd7b-141b-4b15-b05d-63ccca1bd1d0" providerId="ADAL" clId="{B9C85518-E1FC-4523-832E-5E46F3933B25}" dt="2024-10-11T17:52:28.462" v="1244" actId="680"/>
        <pc:sldMkLst>
          <pc:docMk/>
          <pc:sldMk cId="3482019826" sldId="312"/>
        </pc:sldMkLst>
      </pc:sldChg>
      <pc:sldChg chg="new">
        <pc:chgData name="Cason Machacek" userId="5385bd7b-141b-4b15-b05d-63ccca1bd1d0" providerId="ADAL" clId="{B9C85518-E1FC-4523-832E-5E46F3933B25}" dt="2024-10-11T17:52:28.496" v="1245" actId="680"/>
        <pc:sldMkLst>
          <pc:docMk/>
          <pc:sldMk cId="2449698280" sldId="313"/>
        </pc:sldMkLst>
      </pc:sldChg>
      <pc:sldChg chg="new">
        <pc:chgData name="Cason Machacek" userId="5385bd7b-141b-4b15-b05d-63ccca1bd1d0" providerId="ADAL" clId="{B9C85518-E1FC-4523-832E-5E46F3933B25}" dt="2024-10-11T17:52:28.521" v="1246" actId="680"/>
        <pc:sldMkLst>
          <pc:docMk/>
          <pc:sldMk cId="761678266" sldId="314"/>
        </pc:sldMkLst>
      </pc:sldChg>
      <pc:sldChg chg="new">
        <pc:chgData name="Cason Machacek" userId="5385bd7b-141b-4b15-b05d-63ccca1bd1d0" providerId="ADAL" clId="{B9C85518-E1FC-4523-832E-5E46F3933B25}" dt="2024-10-11T17:52:28.561" v="1247" actId="680"/>
        <pc:sldMkLst>
          <pc:docMk/>
          <pc:sldMk cId="1729105108" sldId="315"/>
        </pc:sldMkLst>
      </pc:sldChg>
      <pc:sldChg chg="new">
        <pc:chgData name="Cason Machacek" userId="5385bd7b-141b-4b15-b05d-63ccca1bd1d0" providerId="ADAL" clId="{B9C85518-E1FC-4523-832E-5E46F3933B25}" dt="2024-10-11T17:52:28.584" v="1248" actId="680"/>
        <pc:sldMkLst>
          <pc:docMk/>
          <pc:sldMk cId="435314151" sldId="316"/>
        </pc:sldMkLst>
      </pc:sldChg>
      <pc:sldChg chg="new">
        <pc:chgData name="Cason Machacek" userId="5385bd7b-141b-4b15-b05d-63ccca1bd1d0" providerId="ADAL" clId="{B9C85518-E1FC-4523-832E-5E46F3933B25}" dt="2024-10-11T17:52:28.620" v="1249" actId="680"/>
        <pc:sldMkLst>
          <pc:docMk/>
          <pc:sldMk cId="2448767976" sldId="317"/>
        </pc:sldMkLst>
      </pc:sldChg>
      <pc:sldChg chg="new">
        <pc:chgData name="Cason Machacek" userId="5385bd7b-141b-4b15-b05d-63ccca1bd1d0" providerId="ADAL" clId="{B9C85518-E1FC-4523-832E-5E46F3933B25}" dt="2024-10-11T17:52:28.650" v="1250" actId="680"/>
        <pc:sldMkLst>
          <pc:docMk/>
          <pc:sldMk cId="420778387" sldId="318"/>
        </pc:sldMkLst>
      </pc:sldChg>
      <pc:sldChg chg="new">
        <pc:chgData name="Cason Machacek" userId="5385bd7b-141b-4b15-b05d-63ccca1bd1d0" providerId="ADAL" clId="{B9C85518-E1FC-4523-832E-5E46F3933B25}" dt="2024-10-11T17:52:28.680" v="1251" actId="680"/>
        <pc:sldMkLst>
          <pc:docMk/>
          <pc:sldMk cId="1409424494" sldId="319"/>
        </pc:sldMkLst>
      </pc:sldChg>
      <pc:sldChg chg="new">
        <pc:chgData name="Cason Machacek" userId="5385bd7b-141b-4b15-b05d-63ccca1bd1d0" providerId="ADAL" clId="{B9C85518-E1FC-4523-832E-5E46F3933B25}" dt="2024-10-11T17:52:28.710" v="1252" actId="680"/>
        <pc:sldMkLst>
          <pc:docMk/>
          <pc:sldMk cId="454862414" sldId="320"/>
        </pc:sldMkLst>
      </pc:sldChg>
      <pc:sldChg chg="new">
        <pc:chgData name="Cason Machacek" userId="5385bd7b-141b-4b15-b05d-63ccca1bd1d0" providerId="ADAL" clId="{B9C85518-E1FC-4523-832E-5E46F3933B25}" dt="2024-10-11T17:52:28.741" v="1253" actId="680"/>
        <pc:sldMkLst>
          <pc:docMk/>
          <pc:sldMk cId="3570594556" sldId="321"/>
        </pc:sldMkLst>
      </pc:sldChg>
      <pc:sldChg chg="new">
        <pc:chgData name="Cason Machacek" userId="5385bd7b-141b-4b15-b05d-63ccca1bd1d0" providerId="ADAL" clId="{B9C85518-E1FC-4523-832E-5E46F3933B25}" dt="2024-10-11T17:52:28.790" v="1254" actId="680"/>
        <pc:sldMkLst>
          <pc:docMk/>
          <pc:sldMk cId="436505460" sldId="322"/>
        </pc:sldMkLst>
      </pc:sldChg>
      <pc:sldChg chg="new">
        <pc:chgData name="Cason Machacek" userId="5385bd7b-141b-4b15-b05d-63ccca1bd1d0" providerId="ADAL" clId="{B9C85518-E1FC-4523-832E-5E46F3933B25}" dt="2024-10-11T17:52:28.820" v="1255" actId="680"/>
        <pc:sldMkLst>
          <pc:docMk/>
          <pc:sldMk cId="1727464672" sldId="323"/>
        </pc:sldMkLst>
      </pc:sldChg>
      <pc:sldChg chg="new">
        <pc:chgData name="Cason Machacek" userId="5385bd7b-141b-4b15-b05d-63ccca1bd1d0" providerId="ADAL" clId="{B9C85518-E1FC-4523-832E-5E46F3933B25}" dt="2024-10-11T17:52:28.851" v="1256" actId="680"/>
        <pc:sldMkLst>
          <pc:docMk/>
          <pc:sldMk cId="895619845" sldId="324"/>
        </pc:sldMkLst>
      </pc:sldChg>
      <pc:sldChg chg="new">
        <pc:chgData name="Cason Machacek" userId="5385bd7b-141b-4b15-b05d-63ccca1bd1d0" providerId="ADAL" clId="{B9C85518-E1FC-4523-832E-5E46F3933B25}" dt="2024-10-11T17:52:28.890" v="1257" actId="680"/>
        <pc:sldMkLst>
          <pc:docMk/>
          <pc:sldMk cId="223208140" sldId="325"/>
        </pc:sldMkLst>
      </pc:sldChg>
      <pc:sldChg chg="new">
        <pc:chgData name="Cason Machacek" userId="5385bd7b-141b-4b15-b05d-63ccca1bd1d0" providerId="ADAL" clId="{B9C85518-E1FC-4523-832E-5E46F3933B25}" dt="2024-10-11T17:52:28.920" v="1258" actId="680"/>
        <pc:sldMkLst>
          <pc:docMk/>
          <pc:sldMk cId="601829710" sldId="326"/>
        </pc:sldMkLst>
      </pc:sldChg>
      <pc:sldChg chg="new">
        <pc:chgData name="Cason Machacek" userId="5385bd7b-141b-4b15-b05d-63ccca1bd1d0" providerId="ADAL" clId="{B9C85518-E1FC-4523-832E-5E46F3933B25}" dt="2024-10-11T17:52:28.950" v="1259" actId="680"/>
        <pc:sldMkLst>
          <pc:docMk/>
          <pc:sldMk cId="2468907203" sldId="327"/>
        </pc:sldMkLst>
      </pc:sldChg>
      <pc:sldChg chg="new">
        <pc:chgData name="Cason Machacek" userId="5385bd7b-141b-4b15-b05d-63ccca1bd1d0" providerId="ADAL" clId="{B9C85518-E1FC-4523-832E-5E46F3933B25}" dt="2024-10-11T17:52:28.980" v="1260" actId="680"/>
        <pc:sldMkLst>
          <pc:docMk/>
          <pc:sldMk cId="428525412" sldId="328"/>
        </pc:sldMkLst>
      </pc:sldChg>
      <pc:sldChg chg="new">
        <pc:chgData name="Cason Machacek" userId="5385bd7b-141b-4b15-b05d-63ccca1bd1d0" providerId="ADAL" clId="{B9C85518-E1FC-4523-832E-5E46F3933B25}" dt="2024-10-11T17:52:29.010" v="1261" actId="680"/>
        <pc:sldMkLst>
          <pc:docMk/>
          <pc:sldMk cId="1093561487" sldId="329"/>
        </pc:sldMkLst>
      </pc:sldChg>
      <pc:sldChg chg="new">
        <pc:chgData name="Cason Machacek" userId="5385bd7b-141b-4b15-b05d-63ccca1bd1d0" providerId="ADAL" clId="{B9C85518-E1FC-4523-832E-5E46F3933B25}" dt="2024-10-11T17:52:29.041" v="1262" actId="680"/>
        <pc:sldMkLst>
          <pc:docMk/>
          <pc:sldMk cId="2418563741" sldId="330"/>
        </pc:sldMkLst>
      </pc:sldChg>
      <pc:sldChg chg="new">
        <pc:chgData name="Cason Machacek" userId="5385bd7b-141b-4b15-b05d-63ccca1bd1d0" providerId="ADAL" clId="{B9C85518-E1FC-4523-832E-5E46F3933B25}" dt="2024-10-11T17:52:29.073" v="1263" actId="680"/>
        <pc:sldMkLst>
          <pc:docMk/>
          <pc:sldMk cId="1279552662" sldId="331"/>
        </pc:sldMkLst>
      </pc:sldChg>
      <pc:sldChg chg="new">
        <pc:chgData name="Cason Machacek" userId="5385bd7b-141b-4b15-b05d-63ccca1bd1d0" providerId="ADAL" clId="{B9C85518-E1FC-4523-832E-5E46F3933B25}" dt="2024-10-11T17:52:29.110" v="1264" actId="680"/>
        <pc:sldMkLst>
          <pc:docMk/>
          <pc:sldMk cId="4082045848" sldId="332"/>
        </pc:sldMkLst>
      </pc:sldChg>
      <pc:sldChg chg="new">
        <pc:chgData name="Cason Machacek" userId="5385bd7b-141b-4b15-b05d-63ccca1bd1d0" providerId="ADAL" clId="{B9C85518-E1FC-4523-832E-5E46F3933B25}" dt="2024-10-11T17:52:29.151" v="1265" actId="680"/>
        <pc:sldMkLst>
          <pc:docMk/>
          <pc:sldMk cId="1458487384" sldId="333"/>
        </pc:sldMkLst>
      </pc:sldChg>
      <pc:sldChg chg="new">
        <pc:chgData name="Cason Machacek" userId="5385bd7b-141b-4b15-b05d-63ccca1bd1d0" providerId="ADAL" clId="{B9C85518-E1FC-4523-832E-5E46F3933B25}" dt="2024-10-11T17:52:29.189" v="1266" actId="680"/>
        <pc:sldMkLst>
          <pc:docMk/>
          <pc:sldMk cId="725257913" sldId="334"/>
        </pc:sldMkLst>
      </pc:sldChg>
      <pc:sldChg chg="new">
        <pc:chgData name="Cason Machacek" userId="5385bd7b-141b-4b15-b05d-63ccca1bd1d0" providerId="ADAL" clId="{B9C85518-E1FC-4523-832E-5E46F3933B25}" dt="2024-10-11T17:52:29.220" v="1267" actId="680"/>
        <pc:sldMkLst>
          <pc:docMk/>
          <pc:sldMk cId="192179934" sldId="335"/>
        </pc:sldMkLst>
      </pc:sldChg>
      <pc:sldChg chg="new">
        <pc:chgData name="Cason Machacek" userId="5385bd7b-141b-4b15-b05d-63ccca1bd1d0" providerId="ADAL" clId="{B9C85518-E1FC-4523-832E-5E46F3933B25}" dt="2024-10-11T17:52:29.249" v="1268" actId="680"/>
        <pc:sldMkLst>
          <pc:docMk/>
          <pc:sldMk cId="2191601110" sldId="336"/>
        </pc:sldMkLst>
      </pc:sldChg>
      <pc:sldChg chg="new">
        <pc:chgData name="Cason Machacek" userId="5385bd7b-141b-4b15-b05d-63ccca1bd1d0" providerId="ADAL" clId="{B9C85518-E1FC-4523-832E-5E46F3933B25}" dt="2024-10-11T17:52:29.279" v="1269" actId="680"/>
        <pc:sldMkLst>
          <pc:docMk/>
          <pc:sldMk cId="1680482647" sldId="337"/>
        </pc:sldMkLst>
      </pc:sldChg>
      <pc:sldChg chg="new">
        <pc:chgData name="Cason Machacek" userId="5385bd7b-141b-4b15-b05d-63ccca1bd1d0" providerId="ADAL" clId="{B9C85518-E1FC-4523-832E-5E46F3933B25}" dt="2024-10-11T17:52:29.311" v="1270" actId="680"/>
        <pc:sldMkLst>
          <pc:docMk/>
          <pc:sldMk cId="3120351162" sldId="338"/>
        </pc:sldMkLst>
      </pc:sldChg>
      <pc:sldChg chg="new">
        <pc:chgData name="Cason Machacek" userId="5385bd7b-141b-4b15-b05d-63ccca1bd1d0" providerId="ADAL" clId="{B9C85518-E1FC-4523-832E-5E46F3933B25}" dt="2024-10-11T17:52:29.349" v="1271" actId="680"/>
        <pc:sldMkLst>
          <pc:docMk/>
          <pc:sldMk cId="258439411" sldId="339"/>
        </pc:sldMkLst>
      </pc:sldChg>
      <pc:sldChg chg="new">
        <pc:chgData name="Cason Machacek" userId="5385bd7b-141b-4b15-b05d-63ccca1bd1d0" providerId="ADAL" clId="{B9C85518-E1FC-4523-832E-5E46F3933B25}" dt="2024-10-11T17:52:29.379" v="1272" actId="680"/>
        <pc:sldMkLst>
          <pc:docMk/>
          <pc:sldMk cId="459513825" sldId="340"/>
        </pc:sldMkLst>
      </pc:sldChg>
      <pc:sldChg chg="new">
        <pc:chgData name="Cason Machacek" userId="5385bd7b-141b-4b15-b05d-63ccca1bd1d0" providerId="ADAL" clId="{B9C85518-E1FC-4523-832E-5E46F3933B25}" dt="2024-10-11T17:52:29.409" v="1273" actId="680"/>
        <pc:sldMkLst>
          <pc:docMk/>
          <pc:sldMk cId="1159814997" sldId="341"/>
        </pc:sldMkLst>
      </pc:sldChg>
      <pc:sldChg chg="new">
        <pc:chgData name="Cason Machacek" userId="5385bd7b-141b-4b15-b05d-63ccca1bd1d0" providerId="ADAL" clId="{B9C85518-E1FC-4523-832E-5E46F3933B25}" dt="2024-10-11T17:52:29.440" v="1274" actId="680"/>
        <pc:sldMkLst>
          <pc:docMk/>
          <pc:sldMk cId="1192007757" sldId="342"/>
        </pc:sldMkLst>
      </pc:sldChg>
      <pc:sldChg chg="new">
        <pc:chgData name="Cason Machacek" userId="5385bd7b-141b-4b15-b05d-63ccca1bd1d0" providerId="ADAL" clId="{B9C85518-E1FC-4523-832E-5E46F3933B25}" dt="2024-10-11T17:52:29.471" v="1275" actId="680"/>
        <pc:sldMkLst>
          <pc:docMk/>
          <pc:sldMk cId="3934364550" sldId="343"/>
        </pc:sldMkLst>
      </pc:sldChg>
      <pc:sldChg chg="new">
        <pc:chgData name="Cason Machacek" userId="5385bd7b-141b-4b15-b05d-63ccca1bd1d0" providerId="ADAL" clId="{B9C85518-E1FC-4523-832E-5E46F3933B25}" dt="2024-10-11T17:52:29.503" v="1276" actId="680"/>
        <pc:sldMkLst>
          <pc:docMk/>
          <pc:sldMk cId="1966257775" sldId="344"/>
        </pc:sldMkLst>
      </pc:sldChg>
      <pc:sldChg chg="new">
        <pc:chgData name="Cason Machacek" userId="5385bd7b-141b-4b15-b05d-63ccca1bd1d0" providerId="ADAL" clId="{B9C85518-E1FC-4523-832E-5E46F3933B25}" dt="2024-10-11T17:52:29.539" v="1277" actId="680"/>
        <pc:sldMkLst>
          <pc:docMk/>
          <pc:sldMk cId="296960509" sldId="345"/>
        </pc:sldMkLst>
      </pc:sldChg>
      <pc:sldChg chg="new">
        <pc:chgData name="Cason Machacek" userId="5385bd7b-141b-4b15-b05d-63ccca1bd1d0" providerId="ADAL" clId="{B9C85518-E1FC-4523-832E-5E46F3933B25}" dt="2024-10-11T17:52:29.569" v="1278" actId="680"/>
        <pc:sldMkLst>
          <pc:docMk/>
          <pc:sldMk cId="2654423677" sldId="346"/>
        </pc:sldMkLst>
      </pc:sldChg>
      <pc:sldChg chg="new">
        <pc:chgData name="Cason Machacek" userId="5385bd7b-141b-4b15-b05d-63ccca1bd1d0" providerId="ADAL" clId="{B9C85518-E1FC-4523-832E-5E46F3933B25}" dt="2024-10-11T17:52:29.601" v="1279" actId="680"/>
        <pc:sldMkLst>
          <pc:docMk/>
          <pc:sldMk cId="3520681409" sldId="347"/>
        </pc:sldMkLst>
      </pc:sldChg>
      <pc:sldChg chg="new">
        <pc:chgData name="Cason Machacek" userId="5385bd7b-141b-4b15-b05d-63ccca1bd1d0" providerId="ADAL" clId="{B9C85518-E1FC-4523-832E-5E46F3933B25}" dt="2024-10-11T17:52:29.649" v="1280" actId="680"/>
        <pc:sldMkLst>
          <pc:docMk/>
          <pc:sldMk cId="1083251763" sldId="348"/>
        </pc:sldMkLst>
      </pc:sldChg>
      <pc:sldChg chg="new">
        <pc:chgData name="Cason Machacek" userId="5385bd7b-141b-4b15-b05d-63ccca1bd1d0" providerId="ADAL" clId="{B9C85518-E1FC-4523-832E-5E46F3933B25}" dt="2024-10-11T17:52:29.679" v="1281" actId="680"/>
        <pc:sldMkLst>
          <pc:docMk/>
          <pc:sldMk cId="1538809159" sldId="349"/>
        </pc:sldMkLst>
      </pc:sldChg>
      <pc:sldChg chg="new">
        <pc:chgData name="Cason Machacek" userId="5385bd7b-141b-4b15-b05d-63ccca1bd1d0" providerId="ADAL" clId="{B9C85518-E1FC-4523-832E-5E46F3933B25}" dt="2024-10-11T17:52:29.711" v="1282" actId="680"/>
        <pc:sldMkLst>
          <pc:docMk/>
          <pc:sldMk cId="2355014277" sldId="350"/>
        </pc:sldMkLst>
      </pc:sldChg>
      <pc:sldChg chg="new">
        <pc:chgData name="Cason Machacek" userId="5385bd7b-141b-4b15-b05d-63ccca1bd1d0" providerId="ADAL" clId="{B9C85518-E1FC-4523-832E-5E46F3933B25}" dt="2024-10-11T17:52:29.749" v="1283" actId="680"/>
        <pc:sldMkLst>
          <pc:docMk/>
          <pc:sldMk cId="3622235453" sldId="351"/>
        </pc:sldMkLst>
      </pc:sldChg>
      <pc:sldChg chg="new">
        <pc:chgData name="Cason Machacek" userId="5385bd7b-141b-4b15-b05d-63ccca1bd1d0" providerId="ADAL" clId="{B9C85518-E1FC-4523-832E-5E46F3933B25}" dt="2024-10-11T17:52:29.779" v="1284" actId="680"/>
        <pc:sldMkLst>
          <pc:docMk/>
          <pc:sldMk cId="694184916" sldId="352"/>
        </pc:sldMkLst>
      </pc:sldChg>
      <pc:sldChg chg="new">
        <pc:chgData name="Cason Machacek" userId="5385bd7b-141b-4b15-b05d-63ccca1bd1d0" providerId="ADAL" clId="{B9C85518-E1FC-4523-832E-5E46F3933B25}" dt="2024-10-11T17:52:29.809" v="1285" actId="680"/>
        <pc:sldMkLst>
          <pc:docMk/>
          <pc:sldMk cId="2827335614" sldId="353"/>
        </pc:sldMkLst>
      </pc:sldChg>
      <pc:sldChg chg="new">
        <pc:chgData name="Cason Machacek" userId="5385bd7b-141b-4b15-b05d-63ccca1bd1d0" providerId="ADAL" clId="{B9C85518-E1FC-4523-832E-5E46F3933B25}" dt="2024-10-11T17:52:29.839" v="1286" actId="680"/>
        <pc:sldMkLst>
          <pc:docMk/>
          <pc:sldMk cId="2131311233" sldId="354"/>
        </pc:sldMkLst>
      </pc:sldChg>
      <pc:sldChg chg="new">
        <pc:chgData name="Cason Machacek" userId="5385bd7b-141b-4b15-b05d-63ccca1bd1d0" providerId="ADAL" clId="{B9C85518-E1FC-4523-832E-5E46F3933B25}" dt="2024-10-11T17:52:29.879" v="1287" actId="680"/>
        <pc:sldMkLst>
          <pc:docMk/>
          <pc:sldMk cId="4044231697" sldId="355"/>
        </pc:sldMkLst>
      </pc:sldChg>
      <pc:sldChg chg="new">
        <pc:chgData name="Cason Machacek" userId="5385bd7b-141b-4b15-b05d-63ccca1bd1d0" providerId="ADAL" clId="{B9C85518-E1FC-4523-832E-5E46F3933B25}" dt="2024-10-11T17:52:29.902" v="1288" actId="680"/>
        <pc:sldMkLst>
          <pc:docMk/>
          <pc:sldMk cId="3658672963" sldId="356"/>
        </pc:sldMkLst>
      </pc:sldChg>
      <pc:sldChg chg="new">
        <pc:chgData name="Cason Machacek" userId="5385bd7b-141b-4b15-b05d-63ccca1bd1d0" providerId="ADAL" clId="{B9C85518-E1FC-4523-832E-5E46F3933B25}" dt="2024-10-11T17:52:29.949" v="1289" actId="680"/>
        <pc:sldMkLst>
          <pc:docMk/>
          <pc:sldMk cId="4244410452" sldId="357"/>
        </pc:sldMkLst>
      </pc:sldChg>
      <pc:sldChg chg="new">
        <pc:chgData name="Cason Machacek" userId="5385bd7b-141b-4b15-b05d-63ccca1bd1d0" providerId="ADAL" clId="{B9C85518-E1FC-4523-832E-5E46F3933B25}" dt="2024-10-11T17:52:29.965" v="1290" actId="680"/>
        <pc:sldMkLst>
          <pc:docMk/>
          <pc:sldMk cId="2984317726" sldId="358"/>
        </pc:sldMkLst>
      </pc:sldChg>
      <pc:sldChg chg="new">
        <pc:chgData name="Cason Machacek" userId="5385bd7b-141b-4b15-b05d-63ccca1bd1d0" providerId="ADAL" clId="{B9C85518-E1FC-4523-832E-5E46F3933B25}" dt="2024-10-11T17:52:30.001" v="1291" actId="680"/>
        <pc:sldMkLst>
          <pc:docMk/>
          <pc:sldMk cId="800837217" sldId="359"/>
        </pc:sldMkLst>
      </pc:sldChg>
      <pc:sldChg chg="new">
        <pc:chgData name="Cason Machacek" userId="5385bd7b-141b-4b15-b05d-63ccca1bd1d0" providerId="ADAL" clId="{B9C85518-E1FC-4523-832E-5E46F3933B25}" dt="2024-10-11T17:52:30.027" v="1292" actId="680"/>
        <pc:sldMkLst>
          <pc:docMk/>
          <pc:sldMk cId="2046074895" sldId="360"/>
        </pc:sldMkLst>
      </pc:sldChg>
      <pc:sldChg chg="new">
        <pc:chgData name="Cason Machacek" userId="5385bd7b-141b-4b15-b05d-63ccca1bd1d0" providerId="ADAL" clId="{B9C85518-E1FC-4523-832E-5E46F3933B25}" dt="2024-10-11T17:52:30.074" v="1293" actId="680"/>
        <pc:sldMkLst>
          <pc:docMk/>
          <pc:sldMk cId="2946696662" sldId="361"/>
        </pc:sldMkLst>
      </pc:sldChg>
      <pc:sldChg chg="new">
        <pc:chgData name="Cason Machacek" userId="5385bd7b-141b-4b15-b05d-63ccca1bd1d0" providerId="ADAL" clId="{B9C85518-E1FC-4523-832E-5E46F3933B25}" dt="2024-10-11T17:52:30.106" v="1294" actId="680"/>
        <pc:sldMkLst>
          <pc:docMk/>
          <pc:sldMk cId="1356267959" sldId="362"/>
        </pc:sldMkLst>
      </pc:sldChg>
      <pc:sldChg chg="new">
        <pc:chgData name="Cason Machacek" userId="5385bd7b-141b-4b15-b05d-63ccca1bd1d0" providerId="ADAL" clId="{B9C85518-E1FC-4523-832E-5E46F3933B25}" dt="2024-10-11T17:52:30.137" v="1295" actId="680"/>
        <pc:sldMkLst>
          <pc:docMk/>
          <pc:sldMk cId="3818293016" sldId="363"/>
        </pc:sldMkLst>
      </pc:sldChg>
      <pc:sldChg chg="new">
        <pc:chgData name="Cason Machacek" userId="5385bd7b-141b-4b15-b05d-63ccca1bd1d0" providerId="ADAL" clId="{B9C85518-E1FC-4523-832E-5E46F3933B25}" dt="2024-10-11T17:52:30.168" v="1296" actId="680"/>
        <pc:sldMkLst>
          <pc:docMk/>
          <pc:sldMk cId="694882098" sldId="364"/>
        </pc:sldMkLst>
      </pc:sldChg>
      <pc:sldChg chg="new">
        <pc:chgData name="Cason Machacek" userId="5385bd7b-141b-4b15-b05d-63ccca1bd1d0" providerId="ADAL" clId="{B9C85518-E1FC-4523-832E-5E46F3933B25}" dt="2024-10-11T17:52:30.201" v="1297" actId="680"/>
        <pc:sldMkLst>
          <pc:docMk/>
          <pc:sldMk cId="3996837899" sldId="365"/>
        </pc:sldMkLst>
      </pc:sldChg>
      <pc:sldChg chg="new">
        <pc:chgData name="Cason Machacek" userId="5385bd7b-141b-4b15-b05d-63ccca1bd1d0" providerId="ADAL" clId="{B9C85518-E1FC-4523-832E-5E46F3933B25}" dt="2024-10-11T17:52:30.231" v="1298" actId="680"/>
        <pc:sldMkLst>
          <pc:docMk/>
          <pc:sldMk cId="4156798389" sldId="366"/>
        </pc:sldMkLst>
      </pc:sldChg>
      <pc:sldChg chg="new">
        <pc:chgData name="Cason Machacek" userId="5385bd7b-141b-4b15-b05d-63ccca1bd1d0" providerId="ADAL" clId="{B9C85518-E1FC-4523-832E-5E46F3933B25}" dt="2024-10-11T17:52:30.262" v="1299" actId="680"/>
        <pc:sldMkLst>
          <pc:docMk/>
          <pc:sldMk cId="3713806911" sldId="367"/>
        </pc:sldMkLst>
      </pc:sldChg>
      <pc:sldChg chg="new">
        <pc:chgData name="Cason Machacek" userId="5385bd7b-141b-4b15-b05d-63ccca1bd1d0" providerId="ADAL" clId="{B9C85518-E1FC-4523-832E-5E46F3933B25}" dt="2024-10-11T17:52:30.293" v="1300" actId="680"/>
        <pc:sldMkLst>
          <pc:docMk/>
          <pc:sldMk cId="297082793" sldId="368"/>
        </pc:sldMkLst>
      </pc:sldChg>
      <pc:sldChg chg="new">
        <pc:chgData name="Cason Machacek" userId="5385bd7b-141b-4b15-b05d-63ccca1bd1d0" providerId="ADAL" clId="{B9C85518-E1FC-4523-832E-5E46F3933B25}" dt="2024-10-11T17:52:30.325" v="1301" actId="680"/>
        <pc:sldMkLst>
          <pc:docMk/>
          <pc:sldMk cId="1063131020" sldId="369"/>
        </pc:sldMkLst>
      </pc:sldChg>
      <pc:sldChg chg="new">
        <pc:chgData name="Cason Machacek" userId="5385bd7b-141b-4b15-b05d-63ccca1bd1d0" providerId="ADAL" clId="{B9C85518-E1FC-4523-832E-5E46F3933B25}" dt="2024-10-11T17:52:30.356" v="1302" actId="680"/>
        <pc:sldMkLst>
          <pc:docMk/>
          <pc:sldMk cId="984268403" sldId="370"/>
        </pc:sldMkLst>
      </pc:sldChg>
      <pc:sldChg chg="new">
        <pc:chgData name="Cason Machacek" userId="5385bd7b-141b-4b15-b05d-63ccca1bd1d0" providerId="ADAL" clId="{B9C85518-E1FC-4523-832E-5E46F3933B25}" dt="2024-10-11T17:52:30.403" v="1303" actId="680"/>
        <pc:sldMkLst>
          <pc:docMk/>
          <pc:sldMk cId="4224448074" sldId="371"/>
        </pc:sldMkLst>
      </pc:sldChg>
      <pc:sldChg chg="new">
        <pc:chgData name="Cason Machacek" userId="5385bd7b-141b-4b15-b05d-63ccca1bd1d0" providerId="ADAL" clId="{B9C85518-E1FC-4523-832E-5E46F3933B25}" dt="2024-10-11T17:52:30.435" v="1304" actId="680"/>
        <pc:sldMkLst>
          <pc:docMk/>
          <pc:sldMk cId="3489885641" sldId="372"/>
        </pc:sldMkLst>
      </pc:sldChg>
      <pc:sldChg chg="new">
        <pc:chgData name="Cason Machacek" userId="5385bd7b-141b-4b15-b05d-63ccca1bd1d0" providerId="ADAL" clId="{B9C85518-E1FC-4523-832E-5E46F3933B25}" dt="2024-10-11T17:52:30.466" v="1305" actId="680"/>
        <pc:sldMkLst>
          <pc:docMk/>
          <pc:sldMk cId="2101806647" sldId="373"/>
        </pc:sldMkLst>
      </pc:sldChg>
      <pc:sldChg chg="new">
        <pc:chgData name="Cason Machacek" userId="5385bd7b-141b-4b15-b05d-63ccca1bd1d0" providerId="ADAL" clId="{B9C85518-E1FC-4523-832E-5E46F3933B25}" dt="2024-10-11T17:52:30.501" v="1306" actId="680"/>
        <pc:sldMkLst>
          <pc:docMk/>
          <pc:sldMk cId="392854060" sldId="374"/>
        </pc:sldMkLst>
      </pc:sldChg>
      <pc:sldChg chg="new">
        <pc:chgData name="Cason Machacek" userId="5385bd7b-141b-4b15-b05d-63ccca1bd1d0" providerId="ADAL" clId="{B9C85518-E1FC-4523-832E-5E46F3933B25}" dt="2024-10-11T17:52:30.529" v="1307" actId="680"/>
        <pc:sldMkLst>
          <pc:docMk/>
          <pc:sldMk cId="926438117" sldId="375"/>
        </pc:sldMkLst>
      </pc:sldChg>
      <pc:sldChg chg="new">
        <pc:chgData name="Cason Machacek" userId="5385bd7b-141b-4b15-b05d-63ccca1bd1d0" providerId="ADAL" clId="{B9C85518-E1FC-4523-832E-5E46F3933B25}" dt="2024-10-11T17:52:30.560" v="1308" actId="680"/>
        <pc:sldMkLst>
          <pc:docMk/>
          <pc:sldMk cId="1203536446" sldId="376"/>
        </pc:sldMkLst>
      </pc:sldChg>
      <pc:sldChg chg="new">
        <pc:chgData name="Cason Machacek" userId="5385bd7b-141b-4b15-b05d-63ccca1bd1d0" providerId="ADAL" clId="{B9C85518-E1FC-4523-832E-5E46F3933B25}" dt="2024-10-11T17:52:30.591" v="1309" actId="680"/>
        <pc:sldMkLst>
          <pc:docMk/>
          <pc:sldMk cId="263908165" sldId="377"/>
        </pc:sldMkLst>
      </pc:sldChg>
      <pc:sldChg chg="new">
        <pc:chgData name="Cason Machacek" userId="5385bd7b-141b-4b15-b05d-63ccca1bd1d0" providerId="ADAL" clId="{B9C85518-E1FC-4523-832E-5E46F3933B25}" dt="2024-10-11T17:52:30.623" v="1310" actId="680"/>
        <pc:sldMkLst>
          <pc:docMk/>
          <pc:sldMk cId="900511384" sldId="378"/>
        </pc:sldMkLst>
      </pc:sldChg>
      <pc:sldChg chg="new">
        <pc:chgData name="Cason Machacek" userId="5385bd7b-141b-4b15-b05d-63ccca1bd1d0" providerId="ADAL" clId="{B9C85518-E1FC-4523-832E-5E46F3933B25}" dt="2024-10-11T17:52:30.654" v="1311" actId="680"/>
        <pc:sldMkLst>
          <pc:docMk/>
          <pc:sldMk cId="2362159220" sldId="379"/>
        </pc:sldMkLst>
      </pc:sldChg>
      <pc:sldChg chg="new">
        <pc:chgData name="Cason Machacek" userId="5385bd7b-141b-4b15-b05d-63ccca1bd1d0" providerId="ADAL" clId="{B9C85518-E1FC-4523-832E-5E46F3933B25}" dt="2024-10-11T17:52:30.701" v="1312" actId="680"/>
        <pc:sldMkLst>
          <pc:docMk/>
          <pc:sldMk cId="2081408052" sldId="380"/>
        </pc:sldMkLst>
      </pc:sldChg>
      <pc:sldChg chg="new">
        <pc:chgData name="Cason Machacek" userId="5385bd7b-141b-4b15-b05d-63ccca1bd1d0" providerId="ADAL" clId="{B9C85518-E1FC-4523-832E-5E46F3933B25}" dt="2024-10-11T17:52:30.732" v="1313" actId="680"/>
        <pc:sldMkLst>
          <pc:docMk/>
          <pc:sldMk cId="2638419861" sldId="381"/>
        </pc:sldMkLst>
      </pc:sldChg>
      <pc:sldChg chg="new">
        <pc:chgData name="Cason Machacek" userId="5385bd7b-141b-4b15-b05d-63ccca1bd1d0" providerId="ADAL" clId="{B9C85518-E1FC-4523-832E-5E46F3933B25}" dt="2024-10-11T17:52:30.764" v="1314" actId="680"/>
        <pc:sldMkLst>
          <pc:docMk/>
          <pc:sldMk cId="3813357681" sldId="382"/>
        </pc:sldMkLst>
      </pc:sldChg>
      <pc:sldChg chg="new">
        <pc:chgData name="Cason Machacek" userId="5385bd7b-141b-4b15-b05d-63ccca1bd1d0" providerId="ADAL" clId="{B9C85518-E1FC-4523-832E-5E46F3933B25}" dt="2024-10-11T17:52:30.801" v="1315" actId="680"/>
        <pc:sldMkLst>
          <pc:docMk/>
          <pc:sldMk cId="199038806" sldId="383"/>
        </pc:sldMkLst>
      </pc:sldChg>
      <pc:sldChg chg="new">
        <pc:chgData name="Cason Machacek" userId="5385bd7b-141b-4b15-b05d-63ccca1bd1d0" providerId="ADAL" clId="{B9C85518-E1FC-4523-832E-5E46F3933B25}" dt="2024-10-11T17:52:30.827" v="1316" actId="680"/>
        <pc:sldMkLst>
          <pc:docMk/>
          <pc:sldMk cId="3474044299" sldId="384"/>
        </pc:sldMkLst>
      </pc:sldChg>
      <pc:sldChg chg="new">
        <pc:chgData name="Cason Machacek" userId="5385bd7b-141b-4b15-b05d-63ccca1bd1d0" providerId="ADAL" clId="{B9C85518-E1FC-4523-832E-5E46F3933B25}" dt="2024-10-11T17:52:30.858" v="1317" actId="680"/>
        <pc:sldMkLst>
          <pc:docMk/>
          <pc:sldMk cId="179117816" sldId="385"/>
        </pc:sldMkLst>
      </pc:sldChg>
      <pc:sldChg chg="new">
        <pc:chgData name="Cason Machacek" userId="5385bd7b-141b-4b15-b05d-63ccca1bd1d0" providerId="ADAL" clId="{B9C85518-E1FC-4523-832E-5E46F3933B25}" dt="2024-10-11T17:52:30.889" v="1318" actId="680"/>
        <pc:sldMkLst>
          <pc:docMk/>
          <pc:sldMk cId="2529597436" sldId="386"/>
        </pc:sldMkLst>
      </pc:sldChg>
      <pc:sldChg chg="new">
        <pc:chgData name="Cason Machacek" userId="5385bd7b-141b-4b15-b05d-63ccca1bd1d0" providerId="ADAL" clId="{B9C85518-E1FC-4523-832E-5E46F3933B25}" dt="2024-10-11T17:52:30.921" v="1319" actId="680"/>
        <pc:sldMkLst>
          <pc:docMk/>
          <pc:sldMk cId="1618926797" sldId="387"/>
        </pc:sldMkLst>
      </pc:sldChg>
      <pc:sldChg chg="new">
        <pc:chgData name="Cason Machacek" userId="5385bd7b-141b-4b15-b05d-63ccca1bd1d0" providerId="ADAL" clId="{B9C85518-E1FC-4523-832E-5E46F3933B25}" dt="2024-10-11T17:52:30.952" v="1320" actId="680"/>
        <pc:sldMkLst>
          <pc:docMk/>
          <pc:sldMk cId="1992715444" sldId="388"/>
        </pc:sldMkLst>
      </pc:sldChg>
      <pc:sldChg chg="new">
        <pc:chgData name="Cason Machacek" userId="5385bd7b-141b-4b15-b05d-63ccca1bd1d0" providerId="ADAL" clId="{B9C85518-E1FC-4523-832E-5E46F3933B25}" dt="2024-10-11T17:52:30.983" v="1321" actId="680"/>
        <pc:sldMkLst>
          <pc:docMk/>
          <pc:sldMk cId="561509780" sldId="389"/>
        </pc:sldMkLst>
      </pc:sldChg>
      <pc:sldChg chg="new">
        <pc:chgData name="Cason Machacek" userId="5385bd7b-141b-4b15-b05d-63ccca1bd1d0" providerId="ADAL" clId="{B9C85518-E1FC-4523-832E-5E46F3933B25}" dt="2024-10-11T17:52:31.030" v="1322" actId="680"/>
        <pc:sldMkLst>
          <pc:docMk/>
          <pc:sldMk cId="1811995984" sldId="390"/>
        </pc:sldMkLst>
      </pc:sldChg>
      <pc:sldChg chg="new">
        <pc:chgData name="Cason Machacek" userId="5385bd7b-141b-4b15-b05d-63ccca1bd1d0" providerId="ADAL" clId="{B9C85518-E1FC-4523-832E-5E46F3933B25}" dt="2024-10-11T17:52:31.061" v="1323" actId="680"/>
        <pc:sldMkLst>
          <pc:docMk/>
          <pc:sldMk cId="978560884" sldId="391"/>
        </pc:sldMkLst>
      </pc:sldChg>
      <pc:sldChg chg="new">
        <pc:chgData name="Cason Machacek" userId="5385bd7b-141b-4b15-b05d-63ccca1bd1d0" providerId="ADAL" clId="{B9C85518-E1FC-4523-832E-5E46F3933B25}" dt="2024-10-11T17:52:31.093" v="1324" actId="680"/>
        <pc:sldMkLst>
          <pc:docMk/>
          <pc:sldMk cId="2874244633" sldId="392"/>
        </pc:sldMkLst>
      </pc:sldChg>
      <pc:sldChg chg="new">
        <pc:chgData name="Cason Machacek" userId="5385bd7b-141b-4b15-b05d-63ccca1bd1d0" providerId="ADAL" clId="{B9C85518-E1FC-4523-832E-5E46F3933B25}" dt="2024-10-11T17:52:31.124" v="1325" actId="680"/>
        <pc:sldMkLst>
          <pc:docMk/>
          <pc:sldMk cId="1701013682" sldId="393"/>
        </pc:sldMkLst>
      </pc:sldChg>
      <pc:sldChg chg="new">
        <pc:chgData name="Cason Machacek" userId="5385bd7b-141b-4b15-b05d-63ccca1bd1d0" providerId="ADAL" clId="{B9C85518-E1FC-4523-832E-5E46F3933B25}" dt="2024-10-11T17:52:31.155" v="1326" actId="680"/>
        <pc:sldMkLst>
          <pc:docMk/>
          <pc:sldMk cId="3269314499" sldId="394"/>
        </pc:sldMkLst>
      </pc:sldChg>
      <pc:sldChg chg="new">
        <pc:chgData name="Cason Machacek" userId="5385bd7b-141b-4b15-b05d-63ccca1bd1d0" providerId="ADAL" clId="{B9C85518-E1FC-4523-832E-5E46F3933B25}" dt="2024-10-11T17:52:31.187" v="1327" actId="680"/>
        <pc:sldMkLst>
          <pc:docMk/>
          <pc:sldMk cId="3647517606" sldId="395"/>
        </pc:sldMkLst>
      </pc:sldChg>
      <pc:sldChg chg="new">
        <pc:chgData name="Cason Machacek" userId="5385bd7b-141b-4b15-b05d-63ccca1bd1d0" providerId="ADAL" clId="{B9C85518-E1FC-4523-832E-5E46F3933B25}" dt="2024-10-11T17:52:31.218" v="1328" actId="680"/>
        <pc:sldMkLst>
          <pc:docMk/>
          <pc:sldMk cId="2984760304" sldId="396"/>
        </pc:sldMkLst>
      </pc:sldChg>
      <pc:sldChg chg="new">
        <pc:chgData name="Cason Machacek" userId="5385bd7b-141b-4b15-b05d-63ccca1bd1d0" providerId="ADAL" clId="{B9C85518-E1FC-4523-832E-5E46F3933B25}" dt="2024-10-11T17:52:31.249" v="1329" actId="680"/>
        <pc:sldMkLst>
          <pc:docMk/>
          <pc:sldMk cId="4284365348" sldId="397"/>
        </pc:sldMkLst>
      </pc:sldChg>
      <pc:sldChg chg="new">
        <pc:chgData name="Cason Machacek" userId="5385bd7b-141b-4b15-b05d-63ccca1bd1d0" providerId="ADAL" clId="{B9C85518-E1FC-4523-832E-5E46F3933B25}" dt="2024-10-11T17:52:31.281" v="1330" actId="680"/>
        <pc:sldMkLst>
          <pc:docMk/>
          <pc:sldMk cId="3818008674" sldId="398"/>
        </pc:sldMkLst>
      </pc:sldChg>
      <pc:sldChg chg="new">
        <pc:chgData name="Cason Machacek" userId="5385bd7b-141b-4b15-b05d-63ccca1bd1d0" providerId="ADAL" clId="{B9C85518-E1FC-4523-832E-5E46F3933B25}" dt="2024-10-11T17:52:31.312" v="1331" actId="680"/>
        <pc:sldMkLst>
          <pc:docMk/>
          <pc:sldMk cId="1654777118" sldId="399"/>
        </pc:sldMkLst>
      </pc:sldChg>
      <pc:sldChg chg="new">
        <pc:chgData name="Cason Machacek" userId="5385bd7b-141b-4b15-b05d-63ccca1bd1d0" providerId="ADAL" clId="{B9C85518-E1FC-4523-832E-5E46F3933B25}" dt="2024-10-11T17:52:31.359" v="1332" actId="680"/>
        <pc:sldMkLst>
          <pc:docMk/>
          <pc:sldMk cId="2168122974" sldId="400"/>
        </pc:sldMkLst>
      </pc:sldChg>
      <pc:sldChg chg="new">
        <pc:chgData name="Cason Machacek" userId="5385bd7b-141b-4b15-b05d-63ccca1bd1d0" providerId="ADAL" clId="{B9C85518-E1FC-4523-832E-5E46F3933B25}" dt="2024-10-11T17:52:31.390" v="1333" actId="680"/>
        <pc:sldMkLst>
          <pc:docMk/>
          <pc:sldMk cId="2320140807" sldId="401"/>
        </pc:sldMkLst>
      </pc:sldChg>
      <pc:sldChg chg="new">
        <pc:chgData name="Cason Machacek" userId="5385bd7b-141b-4b15-b05d-63ccca1bd1d0" providerId="ADAL" clId="{B9C85518-E1FC-4523-832E-5E46F3933B25}" dt="2024-10-11T17:52:31.422" v="1334" actId="680"/>
        <pc:sldMkLst>
          <pc:docMk/>
          <pc:sldMk cId="145590083" sldId="402"/>
        </pc:sldMkLst>
      </pc:sldChg>
      <pc:sldChg chg="new">
        <pc:chgData name="Cason Machacek" userId="5385bd7b-141b-4b15-b05d-63ccca1bd1d0" providerId="ADAL" clId="{B9C85518-E1FC-4523-832E-5E46F3933B25}" dt="2024-10-11T17:52:31.453" v="1335" actId="680"/>
        <pc:sldMkLst>
          <pc:docMk/>
          <pc:sldMk cId="2216793746" sldId="403"/>
        </pc:sldMkLst>
      </pc:sldChg>
      <pc:sldChg chg="new">
        <pc:chgData name="Cason Machacek" userId="5385bd7b-141b-4b15-b05d-63ccca1bd1d0" providerId="ADAL" clId="{B9C85518-E1FC-4523-832E-5E46F3933B25}" dt="2024-10-11T17:52:31.484" v="1336" actId="680"/>
        <pc:sldMkLst>
          <pc:docMk/>
          <pc:sldMk cId="3551990839" sldId="404"/>
        </pc:sldMkLst>
      </pc:sldChg>
      <pc:sldChg chg="new">
        <pc:chgData name="Cason Machacek" userId="5385bd7b-141b-4b15-b05d-63ccca1bd1d0" providerId="ADAL" clId="{B9C85518-E1FC-4523-832E-5E46F3933B25}" dt="2024-10-11T17:52:31.516" v="1337" actId="680"/>
        <pc:sldMkLst>
          <pc:docMk/>
          <pc:sldMk cId="431575633" sldId="405"/>
        </pc:sldMkLst>
      </pc:sldChg>
      <pc:sldChg chg="new">
        <pc:chgData name="Cason Machacek" userId="5385bd7b-141b-4b15-b05d-63ccca1bd1d0" providerId="ADAL" clId="{B9C85518-E1FC-4523-832E-5E46F3933B25}" dt="2024-10-11T17:52:31.547" v="1338" actId="680"/>
        <pc:sldMkLst>
          <pc:docMk/>
          <pc:sldMk cId="3154777285" sldId="406"/>
        </pc:sldMkLst>
      </pc:sldChg>
      <pc:sldChg chg="new">
        <pc:chgData name="Cason Machacek" userId="5385bd7b-141b-4b15-b05d-63ccca1bd1d0" providerId="ADAL" clId="{B9C85518-E1FC-4523-832E-5E46F3933B25}" dt="2024-10-11T17:52:31.578" v="1339" actId="680"/>
        <pc:sldMkLst>
          <pc:docMk/>
          <pc:sldMk cId="1577486042" sldId="407"/>
        </pc:sldMkLst>
      </pc:sldChg>
      <pc:sldChg chg="new">
        <pc:chgData name="Cason Machacek" userId="5385bd7b-141b-4b15-b05d-63ccca1bd1d0" providerId="ADAL" clId="{B9C85518-E1FC-4523-832E-5E46F3933B25}" dt="2024-10-11T17:52:31.610" v="1340" actId="680"/>
        <pc:sldMkLst>
          <pc:docMk/>
          <pc:sldMk cId="2506224573" sldId="408"/>
        </pc:sldMkLst>
      </pc:sldChg>
      <pc:sldChg chg="new">
        <pc:chgData name="Cason Machacek" userId="5385bd7b-141b-4b15-b05d-63ccca1bd1d0" providerId="ADAL" clId="{B9C85518-E1FC-4523-832E-5E46F3933B25}" dt="2024-10-11T17:52:31.641" v="1341" actId="680"/>
        <pc:sldMkLst>
          <pc:docMk/>
          <pc:sldMk cId="674080674" sldId="409"/>
        </pc:sldMkLst>
      </pc:sldChg>
      <pc:sldChg chg="new">
        <pc:chgData name="Cason Machacek" userId="5385bd7b-141b-4b15-b05d-63ccca1bd1d0" providerId="ADAL" clId="{B9C85518-E1FC-4523-832E-5E46F3933B25}" dt="2024-10-11T17:52:31.688" v="1342" actId="680"/>
        <pc:sldMkLst>
          <pc:docMk/>
          <pc:sldMk cId="2976603753" sldId="410"/>
        </pc:sldMkLst>
      </pc:sldChg>
      <pc:sldChg chg="new">
        <pc:chgData name="Cason Machacek" userId="5385bd7b-141b-4b15-b05d-63ccca1bd1d0" providerId="ADAL" clId="{B9C85518-E1FC-4523-832E-5E46F3933B25}" dt="2024-10-11T17:52:31.720" v="1343" actId="680"/>
        <pc:sldMkLst>
          <pc:docMk/>
          <pc:sldMk cId="2122014737" sldId="411"/>
        </pc:sldMkLst>
      </pc:sldChg>
      <pc:sldChg chg="new">
        <pc:chgData name="Cason Machacek" userId="5385bd7b-141b-4b15-b05d-63ccca1bd1d0" providerId="ADAL" clId="{B9C85518-E1FC-4523-832E-5E46F3933B25}" dt="2024-10-11T17:52:31.751" v="1344" actId="680"/>
        <pc:sldMkLst>
          <pc:docMk/>
          <pc:sldMk cId="1385977902" sldId="412"/>
        </pc:sldMkLst>
      </pc:sldChg>
      <pc:sldChg chg="new">
        <pc:chgData name="Cason Machacek" userId="5385bd7b-141b-4b15-b05d-63ccca1bd1d0" providerId="ADAL" clId="{B9C85518-E1FC-4523-832E-5E46F3933B25}" dt="2024-10-11T17:52:31.782" v="1345" actId="680"/>
        <pc:sldMkLst>
          <pc:docMk/>
          <pc:sldMk cId="2829838843" sldId="413"/>
        </pc:sldMkLst>
      </pc:sldChg>
      <pc:sldChg chg="new">
        <pc:chgData name="Cason Machacek" userId="5385bd7b-141b-4b15-b05d-63ccca1bd1d0" providerId="ADAL" clId="{B9C85518-E1FC-4523-832E-5E46F3933B25}" dt="2024-10-11T17:52:31.814" v="1346" actId="680"/>
        <pc:sldMkLst>
          <pc:docMk/>
          <pc:sldMk cId="645262117" sldId="414"/>
        </pc:sldMkLst>
      </pc:sldChg>
      <pc:sldChg chg="new">
        <pc:chgData name="Cason Machacek" userId="5385bd7b-141b-4b15-b05d-63ccca1bd1d0" providerId="ADAL" clId="{B9C85518-E1FC-4523-832E-5E46F3933B25}" dt="2024-10-11T17:52:31.845" v="1347" actId="680"/>
        <pc:sldMkLst>
          <pc:docMk/>
          <pc:sldMk cId="841968556" sldId="415"/>
        </pc:sldMkLst>
      </pc:sldChg>
      <pc:sldChg chg="new">
        <pc:chgData name="Cason Machacek" userId="5385bd7b-141b-4b15-b05d-63ccca1bd1d0" providerId="ADAL" clId="{B9C85518-E1FC-4523-832E-5E46F3933B25}" dt="2024-10-11T17:52:31.876" v="1348" actId="680"/>
        <pc:sldMkLst>
          <pc:docMk/>
          <pc:sldMk cId="1143101457" sldId="416"/>
        </pc:sldMkLst>
      </pc:sldChg>
      <pc:sldChg chg="new">
        <pc:chgData name="Cason Machacek" userId="5385bd7b-141b-4b15-b05d-63ccca1bd1d0" providerId="ADAL" clId="{B9C85518-E1FC-4523-832E-5E46F3933B25}" dt="2024-10-11T17:52:31.908" v="1349" actId="680"/>
        <pc:sldMkLst>
          <pc:docMk/>
          <pc:sldMk cId="2031460978" sldId="417"/>
        </pc:sldMkLst>
      </pc:sldChg>
      <pc:sldChg chg="new">
        <pc:chgData name="Cason Machacek" userId="5385bd7b-141b-4b15-b05d-63ccca1bd1d0" providerId="ADAL" clId="{B9C85518-E1FC-4523-832E-5E46F3933B25}" dt="2024-10-11T17:52:31.939" v="1350" actId="680"/>
        <pc:sldMkLst>
          <pc:docMk/>
          <pc:sldMk cId="220772872" sldId="418"/>
        </pc:sldMkLst>
      </pc:sldChg>
      <pc:sldChg chg="new">
        <pc:chgData name="Cason Machacek" userId="5385bd7b-141b-4b15-b05d-63ccca1bd1d0" providerId="ADAL" clId="{B9C85518-E1FC-4523-832E-5E46F3933B25}" dt="2024-10-11T17:52:31.986" v="1351" actId="680"/>
        <pc:sldMkLst>
          <pc:docMk/>
          <pc:sldMk cId="290251218" sldId="419"/>
        </pc:sldMkLst>
      </pc:sldChg>
      <pc:sldChg chg="new">
        <pc:chgData name="Cason Machacek" userId="5385bd7b-141b-4b15-b05d-63ccca1bd1d0" providerId="ADAL" clId="{B9C85518-E1FC-4523-832E-5E46F3933B25}" dt="2024-10-11T17:52:32.018" v="1352" actId="680"/>
        <pc:sldMkLst>
          <pc:docMk/>
          <pc:sldMk cId="1637924744" sldId="420"/>
        </pc:sldMkLst>
      </pc:sldChg>
      <pc:sldChg chg="new">
        <pc:chgData name="Cason Machacek" userId="5385bd7b-141b-4b15-b05d-63ccca1bd1d0" providerId="ADAL" clId="{B9C85518-E1FC-4523-832E-5E46F3933B25}" dt="2024-10-11T17:52:32.049" v="1353" actId="680"/>
        <pc:sldMkLst>
          <pc:docMk/>
          <pc:sldMk cId="1427563779" sldId="421"/>
        </pc:sldMkLst>
      </pc:sldChg>
      <pc:sldChg chg="new">
        <pc:chgData name="Cason Machacek" userId="5385bd7b-141b-4b15-b05d-63ccca1bd1d0" providerId="ADAL" clId="{B9C85518-E1FC-4523-832E-5E46F3933B25}" dt="2024-10-11T17:52:32.080" v="1354" actId="680"/>
        <pc:sldMkLst>
          <pc:docMk/>
          <pc:sldMk cId="78734151" sldId="422"/>
        </pc:sldMkLst>
      </pc:sldChg>
      <pc:sldChg chg="new">
        <pc:chgData name="Cason Machacek" userId="5385bd7b-141b-4b15-b05d-63ccca1bd1d0" providerId="ADAL" clId="{B9C85518-E1FC-4523-832E-5E46F3933B25}" dt="2024-10-11T17:52:32.112" v="1355" actId="680"/>
        <pc:sldMkLst>
          <pc:docMk/>
          <pc:sldMk cId="2954406791" sldId="423"/>
        </pc:sldMkLst>
      </pc:sldChg>
      <pc:sldChg chg="new">
        <pc:chgData name="Cason Machacek" userId="5385bd7b-141b-4b15-b05d-63ccca1bd1d0" providerId="ADAL" clId="{B9C85518-E1FC-4523-832E-5E46F3933B25}" dt="2024-10-11T17:52:32.143" v="1356" actId="680"/>
        <pc:sldMkLst>
          <pc:docMk/>
          <pc:sldMk cId="1784043344" sldId="424"/>
        </pc:sldMkLst>
      </pc:sldChg>
      <pc:sldChg chg="new">
        <pc:chgData name="Cason Machacek" userId="5385bd7b-141b-4b15-b05d-63ccca1bd1d0" providerId="ADAL" clId="{B9C85518-E1FC-4523-832E-5E46F3933B25}" dt="2024-10-11T17:52:32.174" v="1357" actId="680"/>
        <pc:sldMkLst>
          <pc:docMk/>
          <pc:sldMk cId="370191377" sldId="425"/>
        </pc:sldMkLst>
      </pc:sldChg>
      <pc:sldChg chg="new">
        <pc:chgData name="Cason Machacek" userId="5385bd7b-141b-4b15-b05d-63ccca1bd1d0" providerId="ADAL" clId="{B9C85518-E1FC-4523-832E-5E46F3933B25}" dt="2024-10-11T17:52:32.206" v="1358" actId="680"/>
        <pc:sldMkLst>
          <pc:docMk/>
          <pc:sldMk cId="3796947346" sldId="426"/>
        </pc:sldMkLst>
      </pc:sldChg>
      <pc:sldChg chg="new">
        <pc:chgData name="Cason Machacek" userId="5385bd7b-141b-4b15-b05d-63ccca1bd1d0" providerId="ADAL" clId="{B9C85518-E1FC-4523-832E-5E46F3933B25}" dt="2024-10-11T17:52:32.237" v="1359" actId="680"/>
        <pc:sldMkLst>
          <pc:docMk/>
          <pc:sldMk cId="3583342172" sldId="427"/>
        </pc:sldMkLst>
      </pc:sldChg>
      <pc:sldChg chg="new">
        <pc:chgData name="Cason Machacek" userId="5385bd7b-141b-4b15-b05d-63ccca1bd1d0" providerId="ADAL" clId="{B9C85518-E1FC-4523-832E-5E46F3933B25}" dt="2024-10-11T17:52:32.268" v="1360" actId="680"/>
        <pc:sldMkLst>
          <pc:docMk/>
          <pc:sldMk cId="1929804535" sldId="428"/>
        </pc:sldMkLst>
      </pc:sldChg>
      <pc:sldChg chg="new">
        <pc:chgData name="Cason Machacek" userId="5385bd7b-141b-4b15-b05d-63ccca1bd1d0" providerId="ADAL" clId="{B9C85518-E1FC-4523-832E-5E46F3933B25}" dt="2024-10-11T17:52:32.315" v="1361" actId="680"/>
        <pc:sldMkLst>
          <pc:docMk/>
          <pc:sldMk cId="2477010794" sldId="429"/>
        </pc:sldMkLst>
      </pc:sldChg>
      <pc:sldChg chg="new">
        <pc:chgData name="Cason Machacek" userId="5385bd7b-141b-4b15-b05d-63ccca1bd1d0" providerId="ADAL" clId="{B9C85518-E1FC-4523-832E-5E46F3933B25}" dt="2024-10-11T17:52:32.346" v="1362" actId="680"/>
        <pc:sldMkLst>
          <pc:docMk/>
          <pc:sldMk cId="1642255251" sldId="430"/>
        </pc:sldMkLst>
      </pc:sldChg>
      <pc:sldChg chg="new">
        <pc:chgData name="Cason Machacek" userId="5385bd7b-141b-4b15-b05d-63ccca1bd1d0" providerId="ADAL" clId="{B9C85518-E1FC-4523-832E-5E46F3933B25}" dt="2024-10-11T17:52:32.378" v="1363" actId="680"/>
        <pc:sldMkLst>
          <pc:docMk/>
          <pc:sldMk cId="2546107708" sldId="431"/>
        </pc:sldMkLst>
      </pc:sldChg>
      <pc:sldChg chg="new">
        <pc:chgData name="Cason Machacek" userId="5385bd7b-141b-4b15-b05d-63ccca1bd1d0" providerId="ADAL" clId="{B9C85518-E1FC-4523-832E-5E46F3933B25}" dt="2024-10-11T17:52:32.409" v="1364" actId="680"/>
        <pc:sldMkLst>
          <pc:docMk/>
          <pc:sldMk cId="1432391077" sldId="432"/>
        </pc:sldMkLst>
      </pc:sldChg>
      <pc:sldChg chg="new">
        <pc:chgData name="Cason Machacek" userId="5385bd7b-141b-4b15-b05d-63ccca1bd1d0" providerId="ADAL" clId="{B9C85518-E1FC-4523-832E-5E46F3933B25}" dt="2024-10-11T17:52:32.440" v="1365" actId="680"/>
        <pc:sldMkLst>
          <pc:docMk/>
          <pc:sldMk cId="373302361" sldId="433"/>
        </pc:sldMkLst>
      </pc:sldChg>
      <pc:sldChg chg="new">
        <pc:chgData name="Cason Machacek" userId="5385bd7b-141b-4b15-b05d-63ccca1bd1d0" providerId="ADAL" clId="{B9C85518-E1FC-4523-832E-5E46F3933B25}" dt="2024-10-11T17:52:32.472" v="1366" actId="680"/>
        <pc:sldMkLst>
          <pc:docMk/>
          <pc:sldMk cId="339638362" sldId="434"/>
        </pc:sldMkLst>
      </pc:sldChg>
      <pc:sldChg chg="new">
        <pc:chgData name="Cason Machacek" userId="5385bd7b-141b-4b15-b05d-63ccca1bd1d0" providerId="ADAL" clId="{B9C85518-E1FC-4523-832E-5E46F3933B25}" dt="2024-10-11T17:52:32.503" v="1367" actId="680"/>
        <pc:sldMkLst>
          <pc:docMk/>
          <pc:sldMk cId="1367973479" sldId="435"/>
        </pc:sldMkLst>
      </pc:sldChg>
      <pc:sldChg chg="new">
        <pc:chgData name="Cason Machacek" userId="5385bd7b-141b-4b15-b05d-63ccca1bd1d0" providerId="ADAL" clId="{B9C85518-E1FC-4523-832E-5E46F3933B25}" dt="2024-10-11T17:52:32.644" v="1368" actId="680"/>
        <pc:sldMkLst>
          <pc:docMk/>
          <pc:sldMk cId="563665044" sldId="436"/>
        </pc:sldMkLst>
      </pc:sldChg>
      <pc:sldChg chg="new">
        <pc:chgData name="Cason Machacek" userId="5385bd7b-141b-4b15-b05d-63ccca1bd1d0" providerId="ADAL" clId="{B9C85518-E1FC-4523-832E-5E46F3933B25}" dt="2024-10-11T17:52:32.675" v="1369" actId="680"/>
        <pc:sldMkLst>
          <pc:docMk/>
          <pc:sldMk cId="428121756" sldId="437"/>
        </pc:sldMkLst>
      </pc:sldChg>
      <pc:sldChg chg="new">
        <pc:chgData name="Cason Machacek" userId="5385bd7b-141b-4b15-b05d-63ccca1bd1d0" providerId="ADAL" clId="{B9C85518-E1FC-4523-832E-5E46F3933B25}" dt="2024-10-11T17:52:32.707" v="1370" actId="680"/>
        <pc:sldMkLst>
          <pc:docMk/>
          <pc:sldMk cId="316525922" sldId="438"/>
        </pc:sldMkLst>
      </pc:sldChg>
      <pc:sldChg chg="new">
        <pc:chgData name="Cason Machacek" userId="5385bd7b-141b-4b15-b05d-63ccca1bd1d0" providerId="ADAL" clId="{B9C85518-E1FC-4523-832E-5E46F3933B25}" dt="2024-10-11T17:52:32.738" v="1371" actId="680"/>
        <pc:sldMkLst>
          <pc:docMk/>
          <pc:sldMk cId="2421859072" sldId="439"/>
        </pc:sldMkLst>
      </pc:sldChg>
      <pc:sldChg chg="new">
        <pc:chgData name="Cason Machacek" userId="5385bd7b-141b-4b15-b05d-63ccca1bd1d0" providerId="ADAL" clId="{B9C85518-E1FC-4523-832E-5E46F3933B25}" dt="2024-10-11T17:52:32.769" v="1372" actId="680"/>
        <pc:sldMkLst>
          <pc:docMk/>
          <pc:sldMk cId="1879110557" sldId="440"/>
        </pc:sldMkLst>
      </pc:sldChg>
      <pc:sldChg chg="new">
        <pc:chgData name="Cason Machacek" userId="5385bd7b-141b-4b15-b05d-63ccca1bd1d0" providerId="ADAL" clId="{B9C85518-E1FC-4523-832E-5E46F3933B25}" dt="2024-10-11T17:52:32.803" v="1373" actId="680"/>
        <pc:sldMkLst>
          <pc:docMk/>
          <pc:sldMk cId="2322271123" sldId="441"/>
        </pc:sldMkLst>
      </pc:sldChg>
      <pc:sldChg chg="new">
        <pc:chgData name="Cason Machacek" userId="5385bd7b-141b-4b15-b05d-63ccca1bd1d0" providerId="ADAL" clId="{B9C85518-E1FC-4523-832E-5E46F3933B25}" dt="2024-10-11T17:52:32.832" v="1374" actId="680"/>
        <pc:sldMkLst>
          <pc:docMk/>
          <pc:sldMk cId="2833049826" sldId="442"/>
        </pc:sldMkLst>
      </pc:sldChg>
      <pc:sldChg chg="new">
        <pc:chgData name="Cason Machacek" userId="5385bd7b-141b-4b15-b05d-63ccca1bd1d0" providerId="ADAL" clId="{B9C85518-E1FC-4523-832E-5E46F3933B25}" dt="2024-10-11T17:52:32.863" v="1375" actId="680"/>
        <pc:sldMkLst>
          <pc:docMk/>
          <pc:sldMk cId="2322420069" sldId="443"/>
        </pc:sldMkLst>
      </pc:sldChg>
      <pc:sldChg chg="new">
        <pc:chgData name="Cason Machacek" userId="5385bd7b-141b-4b15-b05d-63ccca1bd1d0" providerId="ADAL" clId="{B9C85518-E1FC-4523-832E-5E46F3933B25}" dt="2024-10-11T17:52:32.895" v="1376" actId="680"/>
        <pc:sldMkLst>
          <pc:docMk/>
          <pc:sldMk cId="4153963887" sldId="444"/>
        </pc:sldMkLst>
      </pc:sldChg>
      <pc:sldChg chg="new">
        <pc:chgData name="Cason Machacek" userId="5385bd7b-141b-4b15-b05d-63ccca1bd1d0" providerId="ADAL" clId="{B9C85518-E1FC-4523-832E-5E46F3933B25}" dt="2024-10-11T17:52:32.926" v="1377" actId="680"/>
        <pc:sldMkLst>
          <pc:docMk/>
          <pc:sldMk cId="2557668085" sldId="445"/>
        </pc:sldMkLst>
      </pc:sldChg>
      <pc:sldChg chg="new">
        <pc:chgData name="Cason Machacek" userId="5385bd7b-141b-4b15-b05d-63ccca1bd1d0" providerId="ADAL" clId="{B9C85518-E1FC-4523-832E-5E46F3933B25}" dt="2024-10-11T17:52:32.973" v="1378" actId="680"/>
        <pc:sldMkLst>
          <pc:docMk/>
          <pc:sldMk cId="4003793037" sldId="446"/>
        </pc:sldMkLst>
      </pc:sldChg>
      <pc:sldChg chg="new">
        <pc:chgData name="Cason Machacek" userId="5385bd7b-141b-4b15-b05d-63ccca1bd1d0" providerId="ADAL" clId="{B9C85518-E1FC-4523-832E-5E46F3933B25}" dt="2024-10-11T17:52:33.005" v="1379" actId="680"/>
        <pc:sldMkLst>
          <pc:docMk/>
          <pc:sldMk cId="2117094571" sldId="447"/>
        </pc:sldMkLst>
      </pc:sldChg>
      <pc:sldChg chg="new">
        <pc:chgData name="Cason Machacek" userId="5385bd7b-141b-4b15-b05d-63ccca1bd1d0" providerId="ADAL" clId="{B9C85518-E1FC-4523-832E-5E46F3933B25}" dt="2024-10-11T17:52:33.036" v="1380" actId="680"/>
        <pc:sldMkLst>
          <pc:docMk/>
          <pc:sldMk cId="2691707159" sldId="448"/>
        </pc:sldMkLst>
      </pc:sldChg>
      <pc:sldChg chg="new">
        <pc:chgData name="Cason Machacek" userId="5385bd7b-141b-4b15-b05d-63ccca1bd1d0" providerId="ADAL" clId="{B9C85518-E1FC-4523-832E-5E46F3933B25}" dt="2024-10-11T17:52:33.067" v="1381" actId="680"/>
        <pc:sldMkLst>
          <pc:docMk/>
          <pc:sldMk cId="3635753155" sldId="449"/>
        </pc:sldMkLst>
      </pc:sldChg>
      <pc:sldChg chg="new">
        <pc:chgData name="Cason Machacek" userId="5385bd7b-141b-4b15-b05d-63ccca1bd1d0" providerId="ADAL" clId="{B9C85518-E1FC-4523-832E-5E46F3933B25}" dt="2024-10-11T17:52:33.103" v="1382" actId="680"/>
        <pc:sldMkLst>
          <pc:docMk/>
          <pc:sldMk cId="1739052985" sldId="450"/>
        </pc:sldMkLst>
      </pc:sldChg>
      <pc:sldChg chg="new">
        <pc:chgData name="Cason Machacek" userId="5385bd7b-141b-4b15-b05d-63ccca1bd1d0" providerId="ADAL" clId="{B9C85518-E1FC-4523-832E-5E46F3933B25}" dt="2024-10-11T17:52:33.130" v="1383" actId="680"/>
        <pc:sldMkLst>
          <pc:docMk/>
          <pc:sldMk cId="3550805444" sldId="451"/>
        </pc:sldMkLst>
      </pc:sldChg>
      <pc:sldChg chg="new">
        <pc:chgData name="Cason Machacek" userId="5385bd7b-141b-4b15-b05d-63ccca1bd1d0" providerId="ADAL" clId="{B9C85518-E1FC-4523-832E-5E46F3933B25}" dt="2024-10-11T17:52:33.161" v="1384" actId="680"/>
        <pc:sldMkLst>
          <pc:docMk/>
          <pc:sldMk cId="2127941071" sldId="452"/>
        </pc:sldMkLst>
      </pc:sldChg>
      <pc:sldChg chg="new">
        <pc:chgData name="Cason Machacek" userId="5385bd7b-141b-4b15-b05d-63ccca1bd1d0" providerId="ADAL" clId="{B9C85518-E1FC-4523-832E-5E46F3933B25}" dt="2024-10-11T17:52:33.192" v="1385" actId="680"/>
        <pc:sldMkLst>
          <pc:docMk/>
          <pc:sldMk cId="1680029902" sldId="453"/>
        </pc:sldMkLst>
      </pc:sldChg>
      <pc:sldChg chg="new">
        <pc:chgData name="Cason Machacek" userId="5385bd7b-141b-4b15-b05d-63ccca1bd1d0" providerId="ADAL" clId="{B9C85518-E1FC-4523-832E-5E46F3933B25}" dt="2024-10-11T17:52:33.224" v="1386" actId="680"/>
        <pc:sldMkLst>
          <pc:docMk/>
          <pc:sldMk cId="2936047718" sldId="454"/>
        </pc:sldMkLst>
      </pc:sldChg>
      <pc:sldChg chg="new">
        <pc:chgData name="Cason Machacek" userId="5385bd7b-141b-4b15-b05d-63ccca1bd1d0" providerId="ADAL" clId="{B9C85518-E1FC-4523-832E-5E46F3933B25}" dt="2024-10-11T17:52:33.271" v="1387" actId="680"/>
        <pc:sldMkLst>
          <pc:docMk/>
          <pc:sldMk cId="2744620503" sldId="455"/>
        </pc:sldMkLst>
      </pc:sldChg>
      <pc:sldChg chg="new">
        <pc:chgData name="Cason Machacek" userId="5385bd7b-141b-4b15-b05d-63ccca1bd1d0" providerId="ADAL" clId="{B9C85518-E1FC-4523-832E-5E46F3933B25}" dt="2024-10-11T17:52:33.303" v="1388" actId="680"/>
        <pc:sldMkLst>
          <pc:docMk/>
          <pc:sldMk cId="1126513806" sldId="456"/>
        </pc:sldMkLst>
      </pc:sldChg>
      <pc:sldChg chg="new">
        <pc:chgData name="Cason Machacek" userId="5385bd7b-141b-4b15-b05d-63ccca1bd1d0" providerId="ADAL" clId="{B9C85518-E1FC-4523-832E-5E46F3933B25}" dt="2024-10-11T17:52:33.334" v="1389" actId="680"/>
        <pc:sldMkLst>
          <pc:docMk/>
          <pc:sldMk cId="2565432141" sldId="457"/>
        </pc:sldMkLst>
      </pc:sldChg>
      <pc:sldChg chg="new">
        <pc:chgData name="Cason Machacek" userId="5385bd7b-141b-4b15-b05d-63ccca1bd1d0" providerId="ADAL" clId="{B9C85518-E1FC-4523-832E-5E46F3933B25}" dt="2024-10-11T17:52:33.365" v="1390" actId="680"/>
        <pc:sldMkLst>
          <pc:docMk/>
          <pc:sldMk cId="896644498" sldId="458"/>
        </pc:sldMkLst>
      </pc:sldChg>
      <pc:sldChg chg="new">
        <pc:chgData name="Cason Machacek" userId="5385bd7b-141b-4b15-b05d-63ccca1bd1d0" providerId="ADAL" clId="{B9C85518-E1FC-4523-832E-5E46F3933B25}" dt="2024-10-11T17:52:33.403" v="1391" actId="680"/>
        <pc:sldMkLst>
          <pc:docMk/>
          <pc:sldMk cId="4029619977" sldId="459"/>
        </pc:sldMkLst>
      </pc:sldChg>
      <pc:sldChg chg="new">
        <pc:chgData name="Cason Machacek" userId="5385bd7b-141b-4b15-b05d-63ccca1bd1d0" providerId="ADAL" clId="{B9C85518-E1FC-4523-832E-5E46F3933B25}" dt="2024-10-11T17:52:33.428" v="1392" actId="680"/>
        <pc:sldMkLst>
          <pc:docMk/>
          <pc:sldMk cId="3701483545" sldId="460"/>
        </pc:sldMkLst>
      </pc:sldChg>
      <pc:sldChg chg="new">
        <pc:chgData name="Cason Machacek" userId="5385bd7b-141b-4b15-b05d-63ccca1bd1d0" providerId="ADAL" clId="{B9C85518-E1FC-4523-832E-5E46F3933B25}" dt="2024-10-11T17:52:33.459" v="1393" actId="680"/>
        <pc:sldMkLst>
          <pc:docMk/>
          <pc:sldMk cId="2664228634" sldId="461"/>
        </pc:sldMkLst>
      </pc:sldChg>
      <pc:sldChg chg="new">
        <pc:chgData name="Cason Machacek" userId="5385bd7b-141b-4b15-b05d-63ccca1bd1d0" providerId="ADAL" clId="{B9C85518-E1FC-4523-832E-5E46F3933B25}" dt="2024-10-11T17:52:33.490" v="1394" actId="680"/>
        <pc:sldMkLst>
          <pc:docMk/>
          <pc:sldMk cId="2139036313" sldId="462"/>
        </pc:sldMkLst>
      </pc:sldChg>
      <pc:sldChg chg="new">
        <pc:chgData name="Cason Machacek" userId="5385bd7b-141b-4b15-b05d-63ccca1bd1d0" providerId="ADAL" clId="{B9C85518-E1FC-4523-832E-5E46F3933B25}" dt="2024-10-11T17:52:33.522" v="1395" actId="680"/>
        <pc:sldMkLst>
          <pc:docMk/>
          <pc:sldMk cId="4191877987" sldId="463"/>
        </pc:sldMkLst>
      </pc:sldChg>
      <pc:sldChg chg="new">
        <pc:chgData name="Cason Machacek" userId="5385bd7b-141b-4b15-b05d-63ccca1bd1d0" providerId="ADAL" clId="{B9C85518-E1FC-4523-832E-5E46F3933B25}" dt="2024-10-11T17:52:33.553" v="1396" actId="680"/>
        <pc:sldMkLst>
          <pc:docMk/>
          <pc:sldMk cId="1398686518" sldId="464"/>
        </pc:sldMkLst>
      </pc:sldChg>
      <pc:sldChg chg="new">
        <pc:chgData name="Cason Machacek" userId="5385bd7b-141b-4b15-b05d-63ccca1bd1d0" providerId="ADAL" clId="{B9C85518-E1FC-4523-832E-5E46F3933B25}" dt="2024-10-11T17:52:33.603" v="1397" actId="680"/>
        <pc:sldMkLst>
          <pc:docMk/>
          <pc:sldMk cId="1886152405" sldId="465"/>
        </pc:sldMkLst>
      </pc:sldChg>
      <pc:sldChg chg="new">
        <pc:chgData name="Cason Machacek" userId="5385bd7b-141b-4b15-b05d-63ccca1bd1d0" providerId="ADAL" clId="{B9C85518-E1FC-4523-832E-5E46F3933B25}" dt="2024-10-11T17:52:33.631" v="1398" actId="680"/>
        <pc:sldMkLst>
          <pc:docMk/>
          <pc:sldMk cId="2775221309" sldId="466"/>
        </pc:sldMkLst>
      </pc:sldChg>
      <pc:sldChg chg="new">
        <pc:chgData name="Cason Machacek" userId="5385bd7b-141b-4b15-b05d-63ccca1bd1d0" providerId="ADAL" clId="{B9C85518-E1FC-4523-832E-5E46F3933B25}" dt="2024-10-11T17:52:33.663" v="1399" actId="680"/>
        <pc:sldMkLst>
          <pc:docMk/>
          <pc:sldMk cId="2179495132" sldId="467"/>
        </pc:sldMkLst>
      </pc:sldChg>
      <pc:sldChg chg="new">
        <pc:chgData name="Cason Machacek" userId="5385bd7b-141b-4b15-b05d-63ccca1bd1d0" providerId="ADAL" clId="{B9C85518-E1FC-4523-832E-5E46F3933B25}" dt="2024-10-11T17:52:33.694" v="1400" actId="680"/>
        <pc:sldMkLst>
          <pc:docMk/>
          <pc:sldMk cId="2140175530" sldId="468"/>
        </pc:sldMkLst>
      </pc:sldChg>
      <pc:sldChg chg="new">
        <pc:chgData name="Cason Machacek" userId="5385bd7b-141b-4b15-b05d-63ccca1bd1d0" providerId="ADAL" clId="{B9C85518-E1FC-4523-832E-5E46F3933B25}" dt="2024-10-11T17:52:33.725" v="1401" actId="680"/>
        <pc:sldMkLst>
          <pc:docMk/>
          <pc:sldMk cId="3459632296" sldId="469"/>
        </pc:sldMkLst>
      </pc:sldChg>
      <pc:sldChg chg="new">
        <pc:chgData name="Cason Machacek" userId="5385bd7b-141b-4b15-b05d-63ccca1bd1d0" providerId="ADAL" clId="{B9C85518-E1FC-4523-832E-5E46F3933B25}" dt="2024-10-11T17:52:33.757" v="1402" actId="680"/>
        <pc:sldMkLst>
          <pc:docMk/>
          <pc:sldMk cId="3458306903" sldId="470"/>
        </pc:sldMkLst>
      </pc:sldChg>
      <pc:sldChg chg="new">
        <pc:chgData name="Cason Machacek" userId="5385bd7b-141b-4b15-b05d-63ccca1bd1d0" providerId="ADAL" clId="{B9C85518-E1FC-4523-832E-5E46F3933B25}" dt="2024-10-11T17:52:33.788" v="1403" actId="680"/>
        <pc:sldMkLst>
          <pc:docMk/>
          <pc:sldMk cId="930785101" sldId="471"/>
        </pc:sldMkLst>
      </pc:sldChg>
      <pc:sldChg chg="new">
        <pc:chgData name="Cason Machacek" userId="5385bd7b-141b-4b15-b05d-63ccca1bd1d0" providerId="ADAL" clId="{B9C85518-E1FC-4523-832E-5E46F3933B25}" dt="2024-10-11T17:52:33.819" v="1404" actId="680"/>
        <pc:sldMkLst>
          <pc:docMk/>
          <pc:sldMk cId="3070875930" sldId="472"/>
        </pc:sldMkLst>
      </pc:sldChg>
      <pc:sldChg chg="new">
        <pc:chgData name="Cason Machacek" userId="5385bd7b-141b-4b15-b05d-63ccca1bd1d0" providerId="ADAL" clId="{B9C85518-E1FC-4523-832E-5E46F3933B25}" dt="2024-10-11T17:52:33.850" v="1405" actId="680"/>
        <pc:sldMkLst>
          <pc:docMk/>
          <pc:sldMk cId="1181821219" sldId="473"/>
        </pc:sldMkLst>
      </pc:sldChg>
      <pc:sldChg chg="new">
        <pc:chgData name="Cason Machacek" userId="5385bd7b-141b-4b15-b05d-63ccca1bd1d0" providerId="ADAL" clId="{B9C85518-E1FC-4523-832E-5E46F3933B25}" dt="2024-10-11T17:52:33.903" v="1406" actId="680"/>
        <pc:sldMkLst>
          <pc:docMk/>
          <pc:sldMk cId="4005271064" sldId="474"/>
        </pc:sldMkLst>
      </pc:sldChg>
      <pc:sldChg chg="new">
        <pc:chgData name="Cason Machacek" userId="5385bd7b-141b-4b15-b05d-63ccca1bd1d0" providerId="ADAL" clId="{B9C85518-E1FC-4523-832E-5E46F3933B25}" dt="2024-10-11T17:52:34.023" v="1407" actId="680"/>
        <pc:sldMkLst>
          <pc:docMk/>
          <pc:sldMk cId="2185822342" sldId="475"/>
        </pc:sldMkLst>
      </pc:sldChg>
      <pc:sldChg chg="new">
        <pc:chgData name="Cason Machacek" userId="5385bd7b-141b-4b15-b05d-63ccca1bd1d0" providerId="ADAL" clId="{B9C85518-E1FC-4523-832E-5E46F3933B25}" dt="2024-10-11T17:52:34.054" v="1408" actId="680"/>
        <pc:sldMkLst>
          <pc:docMk/>
          <pc:sldMk cId="1257525268" sldId="476"/>
        </pc:sldMkLst>
      </pc:sldChg>
      <pc:sldChg chg="new">
        <pc:chgData name="Cason Machacek" userId="5385bd7b-141b-4b15-b05d-63ccca1bd1d0" providerId="ADAL" clId="{B9C85518-E1FC-4523-832E-5E46F3933B25}" dt="2024-10-11T17:52:34.085" v="1409" actId="680"/>
        <pc:sldMkLst>
          <pc:docMk/>
          <pc:sldMk cId="2196466803" sldId="477"/>
        </pc:sldMkLst>
      </pc:sldChg>
      <pc:sldChg chg="new">
        <pc:chgData name="Cason Machacek" userId="5385bd7b-141b-4b15-b05d-63ccca1bd1d0" providerId="ADAL" clId="{B9C85518-E1FC-4523-832E-5E46F3933B25}" dt="2024-10-11T17:52:34.117" v="1410" actId="680"/>
        <pc:sldMkLst>
          <pc:docMk/>
          <pc:sldMk cId="3573707979" sldId="478"/>
        </pc:sldMkLst>
      </pc:sldChg>
      <pc:sldChg chg="new">
        <pc:chgData name="Cason Machacek" userId="5385bd7b-141b-4b15-b05d-63ccca1bd1d0" providerId="ADAL" clId="{B9C85518-E1FC-4523-832E-5E46F3933B25}" dt="2024-10-11T17:52:34.148" v="1411" actId="680"/>
        <pc:sldMkLst>
          <pc:docMk/>
          <pc:sldMk cId="314180991" sldId="479"/>
        </pc:sldMkLst>
      </pc:sldChg>
      <pc:sldChg chg="new">
        <pc:chgData name="Cason Machacek" userId="5385bd7b-141b-4b15-b05d-63ccca1bd1d0" providerId="ADAL" clId="{B9C85518-E1FC-4523-832E-5E46F3933B25}" dt="2024-10-11T17:52:34.179" v="1412" actId="680"/>
        <pc:sldMkLst>
          <pc:docMk/>
          <pc:sldMk cId="4039665764" sldId="480"/>
        </pc:sldMkLst>
      </pc:sldChg>
      <pc:sldChg chg="new">
        <pc:chgData name="Cason Machacek" userId="5385bd7b-141b-4b15-b05d-63ccca1bd1d0" providerId="ADAL" clId="{B9C85518-E1FC-4523-832E-5E46F3933B25}" dt="2024-10-11T17:52:34.226" v="1413" actId="680"/>
        <pc:sldMkLst>
          <pc:docMk/>
          <pc:sldMk cId="914056554" sldId="481"/>
        </pc:sldMkLst>
      </pc:sldChg>
      <pc:sldChg chg="new">
        <pc:chgData name="Cason Machacek" userId="5385bd7b-141b-4b15-b05d-63ccca1bd1d0" providerId="ADAL" clId="{B9C85518-E1FC-4523-832E-5E46F3933B25}" dt="2024-10-11T17:52:34.257" v="1414" actId="680"/>
        <pc:sldMkLst>
          <pc:docMk/>
          <pc:sldMk cId="290434055" sldId="482"/>
        </pc:sldMkLst>
      </pc:sldChg>
      <pc:sldChg chg="new">
        <pc:chgData name="Cason Machacek" userId="5385bd7b-141b-4b15-b05d-63ccca1bd1d0" providerId="ADAL" clId="{B9C85518-E1FC-4523-832E-5E46F3933B25}" dt="2024-10-11T17:52:34.289" v="1415" actId="680"/>
        <pc:sldMkLst>
          <pc:docMk/>
          <pc:sldMk cId="2506755871" sldId="483"/>
        </pc:sldMkLst>
      </pc:sldChg>
      <pc:sldChg chg="new">
        <pc:chgData name="Cason Machacek" userId="5385bd7b-141b-4b15-b05d-63ccca1bd1d0" providerId="ADAL" clId="{B9C85518-E1FC-4523-832E-5E46F3933B25}" dt="2024-10-11T17:52:34.320" v="1416" actId="680"/>
        <pc:sldMkLst>
          <pc:docMk/>
          <pc:sldMk cId="3143884285" sldId="484"/>
        </pc:sldMkLst>
      </pc:sldChg>
      <pc:sldChg chg="new">
        <pc:chgData name="Cason Machacek" userId="5385bd7b-141b-4b15-b05d-63ccca1bd1d0" providerId="ADAL" clId="{B9C85518-E1FC-4523-832E-5E46F3933B25}" dt="2024-10-11T17:52:34.351" v="1417" actId="680"/>
        <pc:sldMkLst>
          <pc:docMk/>
          <pc:sldMk cId="2331082075" sldId="485"/>
        </pc:sldMkLst>
      </pc:sldChg>
      <pc:sldChg chg="new">
        <pc:chgData name="Cason Machacek" userId="5385bd7b-141b-4b15-b05d-63ccca1bd1d0" providerId="ADAL" clId="{B9C85518-E1FC-4523-832E-5E46F3933B25}" dt="2024-10-11T17:52:34.383" v="1418" actId="680"/>
        <pc:sldMkLst>
          <pc:docMk/>
          <pc:sldMk cId="2922776898" sldId="486"/>
        </pc:sldMkLst>
      </pc:sldChg>
      <pc:sldChg chg="new">
        <pc:chgData name="Cason Machacek" userId="5385bd7b-141b-4b15-b05d-63ccca1bd1d0" providerId="ADAL" clId="{B9C85518-E1FC-4523-832E-5E46F3933B25}" dt="2024-10-11T17:52:34.414" v="1419" actId="680"/>
        <pc:sldMkLst>
          <pc:docMk/>
          <pc:sldMk cId="2294567863" sldId="487"/>
        </pc:sldMkLst>
      </pc:sldChg>
      <pc:sldChg chg="new">
        <pc:chgData name="Cason Machacek" userId="5385bd7b-141b-4b15-b05d-63ccca1bd1d0" providerId="ADAL" clId="{B9C85518-E1FC-4523-832E-5E46F3933B25}" dt="2024-10-11T17:52:34.445" v="1420" actId="680"/>
        <pc:sldMkLst>
          <pc:docMk/>
          <pc:sldMk cId="2268596691" sldId="488"/>
        </pc:sldMkLst>
      </pc:sldChg>
      <pc:sldChg chg="new">
        <pc:chgData name="Cason Machacek" userId="5385bd7b-141b-4b15-b05d-63ccca1bd1d0" providerId="ADAL" clId="{B9C85518-E1FC-4523-832E-5E46F3933B25}" dt="2024-10-11T17:52:34.477" v="1421" actId="680"/>
        <pc:sldMkLst>
          <pc:docMk/>
          <pc:sldMk cId="1301075808" sldId="489"/>
        </pc:sldMkLst>
      </pc:sldChg>
      <pc:sldChg chg="new">
        <pc:chgData name="Cason Machacek" userId="5385bd7b-141b-4b15-b05d-63ccca1bd1d0" providerId="ADAL" clId="{B9C85518-E1FC-4523-832E-5E46F3933B25}" dt="2024-10-11T17:52:34.508" v="1422" actId="680"/>
        <pc:sldMkLst>
          <pc:docMk/>
          <pc:sldMk cId="1836988472" sldId="490"/>
        </pc:sldMkLst>
      </pc:sldChg>
      <pc:sldChg chg="new">
        <pc:chgData name="Cason Machacek" userId="5385bd7b-141b-4b15-b05d-63ccca1bd1d0" providerId="ADAL" clId="{B9C85518-E1FC-4523-832E-5E46F3933B25}" dt="2024-10-11T17:52:34.555" v="1423" actId="680"/>
        <pc:sldMkLst>
          <pc:docMk/>
          <pc:sldMk cId="3841823321" sldId="491"/>
        </pc:sldMkLst>
      </pc:sldChg>
      <pc:sldChg chg="new">
        <pc:chgData name="Cason Machacek" userId="5385bd7b-141b-4b15-b05d-63ccca1bd1d0" providerId="ADAL" clId="{B9C85518-E1FC-4523-832E-5E46F3933B25}" dt="2024-10-11T17:52:34.586" v="1424" actId="680"/>
        <pc:sldMkLst>
          <pc:docMk/>
          <pc:sldMk cId="3153217905" sldId="492"/>
        </pc:sldMkLst>
      </pc:sldChg>
      <pc:sldChg chg="new">
        <pc:chgData name="Cason Machacek" userId="5385bd7b-141b-4b15-b05d-63ccca1bd1d0" providerId="ADAL" clId="{B9C85518-E1FC-4523-832E-5E46F3933B25}" dt="2024-10-11T17:52:34.618" v="1425" actId="680"/>
        <pc:sldMkLst>
          <pc:docMk/>
          <pc:sldMk cId="169113735" sldId="493"/>
        </pc:sldMkLst>
      </pc:sldChg>
      <pc:sldChg chg="new">
        <pc:chgData name="Cason Machacek" userId="5385bd7b-141b-4b15-b05d-63ccca1bd1d0" providerId="ADAL" clId="{B9C85518-E1FC-4523-832E-5E46F3933B25}" dt="2024-10-11T17:52:34.649" v="1426" actId="680"/>
        <pc:sldMkLst>
          <pc:docMk/>
          <pc:sldMk cId="3034985862" sldId="494"/>
        </pc:sldMkLst>
      </pc:sldChg>
      <pc:sldChg chg="new">
        <pc:chgData name="Cason Machacek" userId="5385bd7b-141b-4b15-b05d-63ccca1bd1d0" providerId="ADAL" clId="{B9C85518-E1FC-4523-832E-5E46F3933B25}" dt="2024-10-11T17:52:34.680" v="1427" actId="680"/>
        <pc:sldMkLst>
          <pc:docMk/>
          <pc:sldMk cId="1264067319" sldId="495"/>
        </pc:sldMkLst>
      </pc:sldChg>
      <pc:sldChg chg="new">
        <pc:chgData name="Cason Machacek" userId="5385bd7b-141b-4b15-b05d-63ccca1bd1d0" providerId="ADAL" clId="{B9C85518-E1FC-4523-832E-5E46F3933B25}" dt="2024-10-11T17:52:34.712" v="1428" actId="680"/>
        <pc:sldMkLst>
          <pc:docMk/>
          <pc:sldMk cId="3811987463" sldId="496"/>
        </pc:sldMkLst>
      </pc:sldChg>
      <pc:sldChg chg="new">
        <pc:chgData name="Cason Machacek" userId="5385bd7b-141b-4b15-b05d-63ccca1bd1d0" providerId="ADAL" clId="{B9C85518-E1FC-4523-832E-5E46F3933B25}" dt="2024-10-11T17:52:34.743" v="1429" actId="680"/>
        <pc:sldMkLst>
          <pc:docMk/>
          <pc:sldMk cId="402957525" sldId="497"/>
        </pc:sldMkLst>
      </pc:sldChg>
      <pc:sldChg chg="new">
        <pc:chgData name="Cason Machacek" userId="5385bd7b-141b-4b15-b05d-63ccca1bd1d0" providerId="ADAL" clId="{B9C85518-E1FC-4523-832E-5E46F3933B25}" dt="2024-10-11T17:52:34.774" v="1430" actId="680"/>
        <pc:sldMkLst>
          <pc:docMk/>
          <pc:sldMk cId="3499337337" sldId="498"/>
        </pc:sldMkLst>
      </pc:sldChg>
      <pc:sldChg chg="new">
        <pc:chgData name="Cason Machacek" userId="5385bd7b-141b-4b15-b05d-63ccca1bd1d0" providerId="ADAL" clId="{B9C85518-E1FC-4523-832E-5E46F3933B25}" dt="2024-10-11T17:52:34.806" v="1431" actId="680"/>
        <pc:sldMkLst>
          <pc:docMk/>
          <pc:sldMk cId="1527872466" sldId="499"/>
        </pc:sldMkLst>
      </pc:sldChg>
      <pc:sldChg chg="new">
        <pc:chgData name="Cason Machacek" userId="5385bd7b-141b-4b15-b05d-63ccca1bd1d0" providerId="ADAL" clId="{B9C85518-E1FC-4523-832E-5E46F3933B25}" dt="2024-10-11T17:52:34.853" v="1432" actId="680"/>
        <pc:sldMkLst>
          <pc:docMk/>
          <pc:sldMk cId="2402647790" sldId="500"/>
        </pc:sldMkLst>
      </pc:sldChg>
      <pc:sldChg chg="new">
        <pc:chgData name="Cason Machacek" userId="5385bd7b-141b-4b15-b05d-63ccca1bd1d0" providerId="ADAL" clId="{B9C85518-E1FC-4523-832E-5E46F3933B25}" dt="2024-10-11T17:52:34.884" v="1433" actId="680"/>
        <pc:sldMkLst>
          <pc:docMk/>
          <pc:sldMk cId="1886269915" sldId="501"/>
        </pc:sldMkLst>
      </pc:sldChg>
      <pc:sldChg chg="new">
        <pc:chgData name="Cason Machacek" userId="5385bd7b-141b-4b15-b05d-63ccca1bd1d0" providerId="ADAL" clId="{B9C85518-E1FC-4523-832E-5E46F3933B25}" dt="2024-10-11T17:52:34.916" v="1434" actId="680"/>
        <pc:sldMkLst>
          <pc:docMk/>
          <pc:sldMk cId="1082713633" sldId="502"/>
        </pc:sldMkLst>
      </pc:sldChg>
      <pc:sldChg chg="new">
        <pc:chgData name="Cason Machacek" userId="5385bd7b-141b-4b15-b05d-63ccca1bd1d0" providerId="ADAL" clId="{B9C85518-E1FC-4523-832E-5E46F3933B25}" dt="2024-10-11T17:52:34.947" v="1435" actId="680"/>
        <pc:sldMkLst>
          <pc:docMk/>
          <pc:sldMk cId="3083308086" sldId="503"/>
        </pc:sldMkLst>
      </pc:sldChg>
      <pc:sldChg chg="new">
        <pc:chgData name="Cason Machacek" userId="5385bd7b-141b-4b15-b05d-63ccca1bd1d0" providerId="ADAL" clId="{B9C85518-E1FC-4523-832E-5E46F3933B25}" dt="2024-10-11T17:52:34.978" v="1436" actId="680"/>
        <pc:sldMkLst>
          <pc:docMk/>
          <pc:sldMk cId="390922927" sldId="504"/>
        </pc:sldMkLst>
      </pc:sldChg>
      <pc:sldChg chg="new">
        <pc:chgData name="Cason Machacek" userId="5385bd7b-141b-4b15-b05d-63ccca1bd1d0" providerId="ADAL" clId="{B9C85518-E1FC-4523-832E-5E46F3933B25}" dt="2024-10-11T17:52:35.010" v="1437" actId="680"/>
        <pc:sldMkLst>
          <pc:docMk/>
          <pc:sldMk cId="677378867" sldId="505"/>
        </pc:sldMkLst>
      </pc:sldChg>
      <pc:sldChg chg="new">
        <pc:chgData name="Cason Machacek" userId="5385bd7b-141b-4b15-b05d-63ccca1bd1d0" providerId="ADAL" clId="{B9C85518-E1FC-4523-832E-5E46F3933B25}" dt="2024-10-11T17:52:35.041" v="1438" actId="680"/>
        <pc:sldMkLst>
          <pc:docMk/>
          <pc:sldMk cId="3517388901" sldId="506"/>
        </pc:sldMkLst>
      </pc:sldChg>
      <pc:sldChg chg="new">
        <pc:chgData name="Cason Machacek" userId="5385bd7b-141b-4b15-b05d-63ccca1bd1d0" providerId="ADAL" clId="{B9C85518-E1FC-4523-832E-5E46F3933B25}" dt="2024-10-11T17:52:35.072" v="1439" actId="680"/>
        <pc:sldMkLst>
          <pc:docMk/>
          <pc:sldMk cId="508196159" sldId="507"/>
        </pc:sldMkLst>
      </pc:sldChg>
      <pc:sldChg chg="new">
        <pc:chgData name="Cason Machacek" userId="5385bd7b-141b-4b15-b05d-63ccca1bd1d0" providerId="ADAL" clId="{B9C85518-E1FC-4523-832E-5E46F3933B25}" dt="2024-10-11T17:52:35.104" v="1440" actId="680"/>
        <pc:sldMkLst>
          <pc:docMk/>
          <pc:sldMk cId="4289298105" sldId="508"/>
        </pc:sldMkLst>
      </pc:sldChg>
      <pc:sldChg chg="new">
        <pc:chgData name="Cason Machacek" userId="5385bd7b-141b-4b15-b05d-63ccca1bd1d0" providerId="ADAL" clId="{B9C85518-E1FC-4523-832E-5E46F3933B25}" dt="2024-10-11T17:52:35.135" v="1441" actId="680"/>
        <pc:sldMkLst>
          <pc:docMk/>
          <pc:sldMk cId="4086526307" sldId="509"/>
        </pc:sldMkLst>
      </pc:sldChg>
      <pc:sldChg chg="new">
        <pc:chgData name="Cason Machacek" userId="5385bd7b-141b-4b15-b05d-63ccca1bd1d0" providerId="ADAL" clId="{B9C85518-E1FC-4523-832E-5E46F3933B25}" dt="2024-10-11T17:52:35.182" v="1442" actId="680"/>
        <pc:sldMkLst>
          <pc:docMk/>
          <pc:sldMk cId="99011766" sldId="510"/>
        </pc:sldMkLst>
      </pc:sldChg>
      <pc:sldChg chg="new">
        <pc:chgData name="Cason Machacek" userId="5385bd7b-141b-4b15-b05d-63ccca1bd1d0" providerId="ADAL" clId="{B9C85518-E1FC-4523-832E-5E46F3933B25}" dt="2024-10-11T17:52:35.213" v="1443" actId="680"/>
        <pc:sldMkLst>
          <pc:docMk/>
          <pc:sldMk cId="2508123732" sldId="511"/>
        </pc:sldMkLst>
      </pc:sldChg>
      <pc:sldChg chg="new">
        <pc:chgData name="Cason Machacek" userId="5385bd7b-141b-4b15-b05d-63ccca1bd1d0" providerId="ADAL" clId="{B9C85518-E1FC-4523-832E-5E46F3933B25}" dt="2024-10-11T17:52:35.245" v="1444" actId="680"/>
        <pc:sldMkLst>
          <pc:docMk/>
          <pc:sldMk cId="3795244424" sldId="512"/>
        </pc:sldMkLst>
      </pc:sldChg>
      <pc:sldChg chg="new">
        <pc:chgData name="Cason Machacek" userId="5385bd7b-141b-4b15-b05d-63ccca1bd1d0" providerId="ADAL" clId="{B9C85518-E1FC-4523-832E-5E46F3933B25}" dt="2024-10-11T17:52:35.276" v="1445" actId="680"/>
        <pc:sldMkLst>
          <pc:docMk/>
          <pc:sldMk cId="4119901193" sldId="513"/>
        </pc:sldMkLst>
      </pc:sldChg>
      <pc:sldChg chg="new">
        <pc:chgData name="Cason Machacek" userId="5385bd7b-141b-4b15-b05d-63ccca1bd1d0" providerId="ADAL" clId="{B9C85518-E1FC-4523-832E-5E46F3933B25}" dt="2024-10-11T17:52:35.307" v="1446" actId="680"/>
        <pc:sldMkLst>
          <pc:docMk/>
          <pc:sldMk cId="3881005191" sldId="514"/>
        </pc:sldMkLst>
      </pc:sldChg>
      <pc:sldChg chg="new">
        <pc:chgData name="Cason Machacek" userId="5385bd7b-141b-4b15-b05d-63ccca1bd1d0" providerId="ADAL" clId="{B9C85518-E1FC-4523-832E-5E46F3933B25}" dt="2024-10-11T17:52:35.339" v="1447" actId="680"/>
        <pc:sldMkLst>
          <pc:docMk/>
          <pc:sldMk cId="1896775692" sldId="515"/>
        </pc:sldMkLst>
      </pc:sldChg>
      <pc:sldChg chg="new">
        <pc:chgData name="Cason Machacek" userId="5385bd7b-141b-4b15-b05d-63ccca1bd1d0" providerId="ADAL" clId="{B9C85518-E1FC-4523-832E-5E46F3933B25}" dt="2024-10-11T17:52:35.370" v="1448" actId="680"/>
        <pc:sldMkLst>
          <pc:docMk/>
          <pc:sldMk cId="1957633236" sldId="516"/>
        </pc:sldMkLst>
      </pc:sldChg>
      <pc:sldChg chg="new">
        <pc:chgData name="Cason Machacek" userId="5385bd7b-141b-4b15-b05d-63ccca1bd1d0" providerId="ADAL" clId="{B9C85518-E1FC-4523-832E-5E46F3933B25}" dt="2024-10-11T17:52:35.405" v="1449" actId="680"/>
        <pc:sldMkLst>
          <pc:docMk/>
          <pc:sldMk cId="2133530924" sldId="517"/>
        </pc:sldMkLst>
      </pc:sldChg>
      <pc:sldChg chg="new">
        <pc:chgData name="Cason Machacek" userId="5385bd7b-141b-4b15-b05d-63ccca1bd1d0" providerId="ADAL" clId="{B9C85518-E1FC-4523-832E-5E46F3933B25}" dt="2024-10-11T17:52:35.433" v="1450" actId="680"/>
        <pc:sldMkLst>
          <pc:docMk/>
          <pc:sldMk cId="2456029325" sldId="518"/>
        </pc:sldMkLst>
      </pc:sldChg>
      <pc:sldChg chg="new">
        <pc:chgData name="Cason Machacek" userId="5385bd7b-141b-4b15-b05d-63ccca1bd1d0" providerId="ADAL" clId="{B9C85518-E1FC-4523-832E-5E46F3933B25}" dt="2024-10-11T17:52:35.464" v="1451" actId="680"/>
        <pc:sldMkLst>
          <pc:docMk/>
          <pc:sldMk cId="3774068179" sldId="519"/>
        </pc:sldMkLst>
      </pc:sldChg>
      <pc:sldChg chg="new">
        <pc:chgData name="Cason Machacek" userId="5385bd7b-141b-4b15-b05d-63ccca1bd1d0" providerId="ADAL" clId="{B9C85518-E1FC-4523-832E-5E46F3933B25}" dt="2024-10-11T17:52:35.511" v="1452" actId="680"/>
        <pc:sldMkLst>
          <pc:docMk/>
          <pc:sldMk cId="3930641840" sldId="520"/>
        </pc:sldMkLst>
      </pc:sldChg>
      <pc:sldChg chg="new">
        <pc:chgData name="Cason Machacek" userId="5385bd7b-141b-4b15-b05d-63ccca1bd1d0" providerId="ADAL" clId="{B9C85518-E1FC-4523-832E-5E46F3933B25}" dt="2024-10-11T17:52:35.542" v="1453" actId="680"/>
        <pc:sldMkLst>
          <pc:docMk/>
          <pc:sldMk cId="2590777833" sldId="521"/>
        </pc:sldMkLst>
      </pc:sldChg>
      <pc:sldChg chg="new">
        <pc:chgData name="Cason Machacek" userId="5385bd7b-141b-4b15-b05d-63ccca1bd1d0" providerId="ADAL" clId="{B9C85518-E1FC-4523-832E-5E46F3933B25}" dt="2024-10-11T17:52:35.573" v="1454" actId="680"/>
        <pc:sldMkLst>
          <pc:docMk/>
          <pc:sldMk cId="2323035143" sldId="522"/>
        </pc:sldMkLst>
      </pc:sldChg>
      <pc:sldChg chg="new">
        <pc:chgData name="Cason Machacek" userId="5385bd7b-141b-4b15-b05d-63ccca1bd1d0" providerId="ADAL" clId="{B9C85518-E1FC-4523-832E-5E46F3933B25}" dt="2024-10-11T17:52:37.375" v="1455" actId="680"/>
        <pc:sldMkLst>
          <pc:docMk/>
          <pc:sldMk cId="3935498259" sldId="523"/>
        </pc:sldMkLst>
      </pc:sldChg>
      <pc:sldChg chg="new">
        <pc:chgData name="Cason Machacek" userId="5385bd7b-141b-4b15-b05d-63ccca1bd1d0" providerId="ADAL" clId="{B9C85518-E1FC-4523-832E-5E46F3933B25}" dt="2024-10-11T17:52:37.422" v="1456" actId="680"/>
        <pc:sldMkLst>
          <pc:docMk/>
          <pc:sldMk cId="320081974" sldId="524"/>
        </pc:sldMkLst>
      </pc:sldChg>
      <pc:sldChg chg="new">
        <pc:chgData name="Cason Machacek" userId="5385bd7b-141b-4b15-b05d-63ccca1bd1d0" providerId="ADAL" clId="{B9C85518-E1FC-4523-832E-5E46F3933B25}" dt="2024-10-11T17:52:37.454" v="1457" actId="680"/>
        <pc:sldMkLst>
          <pc:docMk/>
          <pc:sldMk cId="541019925" sldId="525"/>
        </pc:sldMkLst>
      </pc:sldChg>
      <pc:sldChg chg="new">
        <pc:chgData name="Cason Machacek" userId="5385bd7b-141b-4b15-b05d-63ccca1bd1d0" providerId="ADAL" clId="{B9C85518-E1FC-4523-832E-5E46F3933B25}" dt="2024-10-11T17:52:37.485" v="1458" actId="680"/>
        <pc:sldMkLst>
          <pc:docMk/>
          <pc:sldMk cId="1879750848" sldId="526"/>
        </pc:sldMkLst>
      </pc:sldChg>
      <pc:sldChg chg="new">
        <pc:chgData name="Cason Machacek" userId="5385bd7b-141b-4b15-b05d-63ccca1bd1d0" providerId="ADAL" clId="{B9C85518-E1FC-4523-832E-5E46F3933B25}" dt="2024-10-11T17:52:37.517" v="1459" actId="680"/>
        <pc:sldMkLst>
          <pc:docMk/>
          <pc:sldMk cId="1934172663" sldId="527"/>
        </pc:sldMkLst>
      </pc:sldChg>
      <pc:sldChg chg="new">
        <pc:chgData name="Cason Machacek" userId="5385bd7b-141b-4b15-b05d-63ccca1bd1d0" providerId="ADAL" clId="{B9C85518-E1FC-4523-832E-5E46F3933B25}" dt="2024-10-11T17:52:37.548" v="1460" actId="680"/>
        <pc:sldMkLst>
          <pc:docMk/>
          <pc:sldMk cId="3733849326" sldId="528"/>
        </pc:sldMkLst>
      </pc:sldChg>
      <pc:sldChg chg="new">
        <pc:chgData name="Cason Machacek" userId="5385bd7b-141b-4b15-b05d-63ccca1bd1d0" providerId="ADAL" clId="{B9C85518-E1FC-4523-832E-5E46F3933B25}" dt="2024-10-11T17:52:37.579" v="1461" actId="680"/>
        <pc:sldMkLst>
          <pc:docMk/>
          <pc:sldMk cId="2882229244" sldId="529"/>
        </pc:sldMkLst>
      </pc:sldChg>
      <pc:sldChg chg="new">
        <pc:chgData name="Cason Machacek" userId="5385bd7b-141b-4b15-b05d-63ccca1bd1d0" providerId="ADAL" clId="{B9C85518-E1FC-4523-832E-5E46F3933B25}" dt="2024-10-11T17:52:37.611" v="1462" actId="680"/>
        <pc:sldMkLst>
          <pc:docMk/>
          <pc:sldMk cId="3514304622" sldId="530"/>
        </pc:sldMkLst>
      </pc:sldChg>
      <pc:sldChg chg="new">
        <pc:chgData name="Cason Machacek" userId="5385bd7b-141b-4b15-b05d-63ccca1bd1d0" providerId="ADAL" clId="{B9C85518-E1FC-4523-832E-5E46F3933B25}" dt="2024-10-11T17:52:37.642" v="1463" actId="680"/>
        <pc:sldMkLst>
          <pc:docMk/>
          <pc:sldMk cId="4087025098" sldId="531"/>
        </pc:sldMkLst>
      </pc:sldChg>
      <pc:sldChg chg="new">
        <pc:chgData name="Cason Machacek" userId="5385bd7b-141b-4b15-b05d-63ccca1bd1d0" providerId="ADAL" clId="{B9C85518-E1FC-4523-832E-5E46F3933B25}" dt="2024-10-11T17:52:37.673" v="1464" actId="680"/>
        <pc:sldMkLst>
          <pc:docMk/>
          <pc:sldMk cId="1854050719" sldId="532"/>
        </pc:sldMkLst>
      </pc:sldChg>
      <pc:sldChg chg="new">
        <pc:chgData name="Cason Machacek" userId="5385bd7b-141b-4b15-b05d-63ccca1bd1d0" providerId="ADAL" clId="{B9C85518-E1FC-4523-832E-5E46F3933B25}" dt="2024-10-11T17:52:37.720" v="1465" actId="680"/>
        <pc:sldMkLst>
          <pc:docMk/>
          <pc:sldMk cId="3469100488" sldId="533"/>
        </pc:sldMkLst>
      </pc:sldChg>
      <pc:sldChg chg="new">
        <pc:chgData name="Cason Machacek" userId="5385bd7b-141b-4b15-b05d-63ccca1bd1d0" providerId="ADAL" clId="{B9C85518-E1FC-4523-832E-5E46F3933B25}" dt="2024-10-11T17:52:37.751" v="1466" actId="680"/>
        <pc:sldMkLst>
          <pc:docMk/>
          <pc:sldMk cId="719680751" sldId="534"/>
        </pc:sldMkLst>
      </pc:sldChg>
      <pc:sldChg chg="new">
        <pc:chgData name="Cason Machacek" userId="5385bd7b-141b-4b15-b05d-63ccca1bd1d0" providerId="ADAL" clId="{B9C85518-E1FC-4523-832E-5E46F3933B25}" dt="2024-10-11T17:52:37.783" v="1467" actId="680"/>
        <pc:sldMkLst>
          <pc:docMk/>
          <pc:sldMk cId="3953778258" sldId="535"/>
        </pc:sldMkLst>
      </pc:sldChg>
      <pc:sldChg chg="new">
        <pc:chgData name="Cason Machacek" userId="5385bd7b-141b-4b15-b05d-63ccca1bd1d0" providerId="ADAL" clId="{B9C85518-E1FC-4523-832E-5E46F3933B25}" dt="2024-10-11T17:52:37.814" v="1468" actId="680"/>
        <pc:sldMkLst>
          <pc:docMk/>
          <pc:sldMk cId="4056163536" sldId="536"/>
        </pc:sldMkLst>
      </pc:sldChg>
      <pc:sldChg chg="new">
        <pc:chgData name="Cason Machacek" userId="5385bd7b-141b-4b15-b05d-63ccca1bd1d0" providerId="ADAL" clId="{B9C85518-E1FC-4523-832E-5E46F3933B25}" dt="2024-10-11T17:52:37.845" v="1469" actId="680"/>
        <pc:sldMkLst>
          <pc:docMk/>
          <pc:sldMk cId="1514431405" sldId="537"/>
        </pc:sldMkLst>
      </pc:sldChg>
      <pc:sldChg chg="new">
        <pc:chgData name="Cason Machacek" userId="5385bd7b-141b-4b15-b05d-63ccca1bd1d0" providerId="ADAL" clId="{B9C85518-E1FC-4523-832E-5E46F3933B25}" dt="2024-10-11T17:52:37.877" v="1470" actId="680"/>
        <pc:sldMkLst>
          <pc:docMk/>
          <pc:sldMk cId="3910590927" sldId="538"/>
        </pc:sldMkLst>
      </pc:sldChg>
      <pc:sldChg chg="new">
        <pc:chgData name="Cason Machacek" userId="5385bd7b-141b-4b15-b05d-63ccca1bd1d0" providerId="ADAL" clId="{B9C85518-E1FC-4523-832E-5E46F3933B25}" dt="2024-10-11T17:52:37.908" v="1471" actId="680"/>
        <pc:sldMkLst>
          <pc:docMk/>
          <pc:sldMk cId="708166307" sldId="539"/>
        </pc:sldMkLst>
      </pc:sldChg>
      <pc:sldChg chg="new">
        <pc:chgData name="Cason Machacek" userId="5385bd7b-141b-4b15-b05d-63ccca1bd1d0" providerId="ADAL" clId="{B9C85518-E1FC-4523-832E-5E46F3933B25}" dt="2024-10-11T17:52:37.939" v="1472" actId="680"/>
        <pc:sldMkLst>
          <pc:docMk/>
          <pc:sldMk cId="4282141664" sldId="540"/>
        </pc:sldMkLst>
      </pc:sldChg>
      <pc:sldChg chg="new">
        <pc:chgData name="Cason Machacek" userId="5385bd7b-141b-4b15-b05d-63ccca1bd1d0" providerId="ADAL" clId="{B9C85518-E1FC-4523-832E-5E46F3933B25}" dt="2024-10-11T17:52:37.971" v="1473" actId="680"/>
        <pc:sldMkLst>
          <pc:docMk/>
          <pc:sldMk cId="42354681" sldId="541"/>
        </pc:sldMkLst>
      </pc:sldChg>
      <pc:sldChg chg="new">
        <pc:chgData name="Cason Machacek" userId="5385bd7b-141b-4b15-b05d-63ccca1bd1d0" providerId="ADAL" clId="{B9C85518-E1FC-4523-832E-5E46F3933B25}" dt="2024-10-11T17:52:38.006" v="1474" actId="680"/>
        <pc:sldMkLst>
          <pc:docMk/>
          <pc:sldMk cId="855368687" sldId="542"/>
        </pc:sldMkLst>
      </pc:sldChg>
      <pc:sldChg chg="new">
        <pc:chgData name="Cason Machacek" userId="5385bd7b-141b-4b15-b05d-63ccca1bd1d0" providerId="ADAL" clId="{B9C85518-E1FC-4523-832E-5E46F3933B25}" dt="2024-10-11T17:52:38.049" v="1475" actId="680"/>
        <pc:sldMkLst>
          <pc:docMk/>
          <pc:sldMk cId="4218466298" sldId="543"/>
        </pc:sldMkLst>
      </pc:sldChg>
      <pc:sldChg chg="new">
        <pc:chgData name="Cason Machacek" userId="5385bd7b-141b-4b15-b05d-63ccca1bd1d0" providerId="ADAL" clId="{B9C85518-E1FC-4523-832E-5E46F3933B25}" dt="2024-10-11T17:52:38.080" v="1476" actId="680"/>
        <pc:sldMkLst>
          <pc:docMk/>
          <pc:sldMk cId="3539376184" sldId="544"/>
        </pc:sldMkLst>
      </pc:sldChg>
      <pc:sldChg chg="new">
        <pc:chgData name="Cason Machacek" userId="5385bd7b-141b-4b15-b05d-63ccca1bd1d0" providerId="ADAL" clId="{B9C85518-E1FC-4523-832E-5E46F3933B25}" dt="2024-10-11T17:52:38.112" v="1477" actId="680"/>
        <pc:sldMkLst>
          <pc:docMk/>
          <pc:sldMk cId="3588803389" sldId="545"/>
        </pc:sldMkLst>
      </pc:sldChg>
      <pc:sldChg chg="new">
        <pc:chgData name="Cason Machacek" userId="5385bd7b-141b-4b15-b05d-63ccca1bd1d0" providerId="ADAL" clId="{B9C85518-E1FC-4523-832E-5E46F3933B25}" dt="2024-10-11T17:52:38.143" v="1478" actId="680"/>
        <pc:sldMkLst>
          <pc:docMk/>
          <pc:sldMk cId="1476311608" sldId="546"/>
        </pc:sldMkLst>
      </pc:sldChg>
      <pc:sldChg chg="new">
        <pc:chgData name="Cason Machacek" userId="5385bd7b-141b-4b15-b05d-63ccca1bd1d0" providerId="ADAL" clId="{B9C85518-E1FC-4523-832E-5E46F3933B25}" dt="2024-10-11T17:52:38.174" v="1479" actId="680"/>
        <pc:sldMkLst>
          <pc:docMk/>
          <pc:sldMk cId="492816909" sldId="547"/>
        </pc:sldMkLst>
      </pc:sldChg>
      <pc:sldChg chg="new">
        <pc:chgData name="Cason Machacek" userId="5385bd7b-141b-4b15-b05d-63ccca1bd1d0" providerId="ADAL" clId="{B9C85518-E1FC-4523-832E-5E46F3933B25}" dt="2024-10-11T17:52:38.207" v="1480" actId="680"/>
        <pc:sldMkLst>
          <pc:docMk/>
          <pc:sldMk cId="253449314" sldId="548"/>
        </pc:sldMkLst>
      </pc:sldChg>
      <pc:sldChg chg="new">
        <pc:chgData name="Cason Machacek" userId="5385bd7b-141b-4b15-b05d-63ccca1bd1d0" providerId="ADAL" clId="{B9C85518-E1FC-4523-832E-5E46F3933B25}" dt="2024-10-11T17:52:38.237" v="1481" actId="680"/>
        <pc:sldMkLst>
          <pc:docMk/>
          <pc:sldMk cId="3300694925" sldId="549"/>
        </pc:sldMkLst>
      </pc:sldChg>
      <pc:sldChg chg="new">
        <pc:chgData name="Cason Machacek" userId="5385bd7b-141b-4b15-b05d-63ccca1bd1d0" providerId="ADAL" clId="{B9C85518-E1FC-4523-832E-5E46F3933B25}" dt="2024-10-11T17:52:38.268" v="1482" actId="680"/>
        <pc:sldMkLst>
          <pc:docMk/>
          <pc:sldMk cId="2040640561" sldId="550"/>
        </pc:sldMkLst>
      </pc:sldChg>
      <pc:sldChg chg="new">
        <pc:chgData name="Cason Machacek" userId="5385bd7b-141b-4b15-b05d-63ccca1bd1d0" providerId="ADAL" clId="{B9C85518-E1FC-4523-832E-5E46F3933B25}" dt="2024-10-11T17:52:38.307" v="1483" actId="680"/>
        <pc:sldMkLst>
          <pc:docMk/>
          <pc:sldMk cId="3780927662" sldId="551"/>
        </pc:sldMkLst>
      </pc:sldChg>
      <pc:sldChg chg="new">
        <pc:chgData name="Cason Machacek" userId="5385bd7b-141b-4b15-b05d-63ccca1bd1d0" providerId="ADAL" clId="{B9C85518-E1FC-4523-832E-5E46F3933B25}" dt="2024-10-11T17:52:38.331" v="1484" actId="680"/>
        <pc:sldMkLst>
          <pc:docMk/>
          <pc:sldMk cId="4003394187" sldId="552"/>
        </pc:sldMkLst>
      </pc:sldChg>
      <pc:sldChg chg="new">
        <pc:chgData name="Cason Machacek" userId="5385bd7b-141b-4b15-b05d-63ccca1bd1d0" providerId="ADAL" clId="{B9C85518-E1FC-4523-832E-5E46F3933B25}" dt="2024-10-11T17:52:38.378" v="1485" actId="680"/>
        <pc:sldMkLst>
          <pc:docMk/>
          <pc:sldMk cId="1214275437" sldId="553"/>
        </pc:sldMkLst>
      </pc:sldChg>
      <pc:sldChg chg="new">
        <pc:chgData name="Cason Machacek" userId="5385bd7b-141b-4b15-b05d-63ccca1bd1d0" providerId="ADAL" clId="{B9C85518-E1FC-4523-832E-5E46F3933B25}" dt="2024-10-11T17:52:38.410" v="1486" actId="680"/>
        <pc:sldMkLst>
          <pc:docMk/>
          <pc:sldMk cId="2591489101" sldId="554"/>
        </pc:sldMkLst>
      </pc:sldChg>
      <pc:sldChg chg="new">
        <pc:chgData name="Cason Machacek" userId="5385bd7b-141b-4b15-b05d-63ccca1bd1d0" providerId="ADAL" clId="{B9C85518-E1FC-4523-832E-5E46F3933B25}" dt="2024-10-11T17:52:38.441" v="1487" actId="680"/>
        <pc:sldMkLst>
          <pc:docMk/>
          <pc:sldMk cId="3168879916" sldId="555"/>
        </pc:sldMkLst>
      </pc:sldChg>
      <pc:sldChg chg="new">
        <pc:chgData name="Cason Machacek" userId="5385bd7b-141b-4b15-b05d-63ccca1bd1d0" providerId="ADAL" clId="{B9C85518-E1FC-4523-832E-5E46F3933B25}" dt="2024-10-11T17:52:38.472" v="1488" actId="680"/>
        <pc:sldMkLst>
          <pc:docMk/>
          <pc:sldMk cId="3129492942" sldId="556"/>
        </pc:sldMkLst>
      </pc:sldChg>
      <pc:sldChg chg="new">
        <pc:chgData name="Cason Machacek" userId="5385bd7b-141b-4b15-b05d-63ccca1bd1d0" providerId="ADAL" clId="{B9C85518-E1FC-4523-832E-5E46F3933B25}" dt="2024-10-11T17:52:38.507" v="1489" actId="680"/>
        <pc:sldMkLst>
          <pc:docMk/>
          <pc:sldMk cId="321959745" sldId="557"/>
        </pc:sldMkLst>
      </pc:sldChg>
      <pc:sldChg chg="new">
        <pc:chgData name="Cason Machacek" userId="5385bd7b-141b-4b15-b05d-63ccca1bd1d0" providerId="ADAL" clId="{B9C85518-E1FC-4523-832E-5E46F3933B25}" dt="2024-10-11T17:52:38.535" v="1490" actId="680"/>
        <pc:sldMkLst>
          <pc:docMk/>
          <pc:sldMk cId="2151425394" sldId="558"/>
        </pc:sldMkLst>
      </pc:sldChg>
      <pc:sldChg chg="new">
        <pc:chgData name="Cason Machacek" userId="5385bd7b-141b-4b15-b05d-63ccca1bd1d0" providerId="ADAL" clId="{B9C85518-E1FC-4523-832E-5E46F3933B25}" dt="2024-10-11T17:52:38.566" v="1491" actId="680"/>
        <pc:sldMkLst>
          <pc:docMk/>
          <pc:sldMk cId="1869591669" sldId="559"/>
        </pc:sldMkLst>
      </pc:sldChg>
      <pc:sldChg chg="new">
        <pc:chgData name="Cason Machacek" userId="5385bd7b-141b-4b15-b05d-63ccca1bd1d0" providerId="ADAL" clId="{B9C85518-E1FC-4523-832E-5E46F3933B25}" dt="2024-10-11T17:52:38.597" v="1492" actId="680"/>
        <pc:sldMkLst>
          <pc:docMk/>
          <pc:sldMk cId="3892060650" sldId="560"/>
        </pc:sldMkLst>
      </pc:sldChg>
      <pc:sldChg chg="new">
        <pc:chgData name="Cason Machacek" userId="5385bd7b-141b-4b15-b05d-63ccca1bd1d0" providerId="ADAL" clId="{B9C85518-E1FC-4523-832E-5E46F3933B25}" dt="2024-10-11T17:52:38.629" v="1493" actId="680"/>
        <pc:sldMkLst>
          <pc:docMk/>
          <pc:sldMk cId="1628557778" sldId="561"/>
        </pc:sldMkLst>
      </pc:sldChg>
      <pc:sldChg chg="new">
        <pc:chgData name="Cason Machacek" userId="5385bd7b-141b-4b15-b05d-63ccca1bd1d0" providerId="ADAL" clId="{B9C85518-E1FC-4523-832E-5E46F3933B25}" dt="2024-10-11T17:52:38.676" v="1494" actId="680"/>
        <pc:sldMkLst>
          <pc:docMk/>
          <pc:sldMk cId="2862036114" sldId="562"/>
        </pc:sldMkLst>
      </pc:sldChg>
      <pc:sldChg chg="new">
        <pc:chgData name="Cason Machacek" userId="5385bd7b-141b-4b15-b05d-63ccca1bd1d0" providerId="ADAL" clId="{B9C85518-E1FC-4523-832E-5E46F3933B25}" dt="2024-10-11T17:52:38.707" v="1495" actId="680"/>
        <pc:sldMkLst>
          <pc:docMk/>
          <pc:sldMk cId="1339592642" sldId="563"/>
        </pc:sldMkLst>
      </pc:sldChg>
      <pc:sldChg chg="new">
        <pc:chgData name="Cason Machacek" userId="5385bd7b-141b-4b15-b05d-63ccca1bd1d0" providerId="ADAL" clId="{B9C85518-E1FC-4523-832E-5E46F3933B25}" dt="2024-10-11T17:52:38.738" v="1496" actId="680"/>
        <pc:sldMkLst>
          <pc:docMk/>
          <pc:sldMk cId="1907203877" sldId="564"/>
        </pc:sldMkLst>
      </pc:sldChg>
      <pc:sldChg chg="new">
        <pc:chgData name="Cason Machacek" userId="5385bd7b-141b-4b15-b05d-63ccca1bd1d0" providerId="ADAL" clId="{B9C85518-E1FC-4523-832E-5E46F3933B25}" dt="2024-10-11T17:52:38.769" v="1497" actId="680"/>
        <pc:sldMkLst>
          <pc:docMk/>
          <pc:sldMk cId="265386705" sldId="565"/>
        </pc:sldMkLst>
      </pc:sldChg>
      <pc:sldChg chg="new">
        <pc:chgData name="Cason Machacek" userId="5385bd7b-141b-4b15-b05d-63ccca1bd1d0" providerId="ADAL" clId="{B9C85518-E1FC-4523-832E-5E46F3933B25}" dt="2024-10-11T17:52:38.807" v="1498" actId="680"/>
        <pc:sldMkLst>
          <pc:docMk/>
          <pc:sldMk cId="516025498" sldId="566"/>
        </pc:sldMkLst>
      </pc:sldChg>
      <pc:sldChg chg="new">
        <pc:chgData name="Cason Machacek" userId="5385bd7b-141b-4b15-b05d-63ccca1bd1d0" providerId="ADAL" clId="{B9C85518-E1FC-4523-832E-5E46F3933B25}" dt="2024-10-11T17:52:38.832" v="1499" actId="680"/>
        <pc:sldMkLst>
          <pc:docMk/>
          <pc:sldMk cId="1048476406" sldId="567"/>
        </pc:sldMkLst>
      </pc:sldChg>
      <pc:sldChg chg="new">
        <pc:chgData name="Cason Machacek" userId="5385bd7b-141b-4b15-b05d-63ccca1bd1d0" providerId="ADAL" clId="{B9C85518-E1FC-4523-832E-5E46F3933B25}" dt="2024-10-11T17:52:38.863" v="1500" actId="680"/>
        <pc:sldMkLst>
          <pc:docMk/>
          <pc:sldMk cId="3253364203" sldId="568"/>
        </pc:sldMkLst>
      </pc:sldChg>
      <pc:sldChg chg="new">
        <pc:chgData name="Cason Machacek" userId="5385bd7b-141b-4b15-b05d-63ccca1bd1d0" providerId="ADAL" clId="{B9C85518-E1FC-4523-832E-5E46F3933B25}" dt="2024-10-11T17:52:38.894" v="1501" actId="680"/>
        <pc:sldMkLst>
          <pc:docMk/>
          <pc:sldMk cId="1206182493" sldId="569"/>
        </pc:sldMkLst>
      </pc:sldChg>
      <pc:sldChg chg="new">
        <pc:chgData name="Cason Machacek" userId="5385bd7b-141b-4b15-b05d-63ccca1bd1d0" providerId="ADAL" clId="{B9C85518-E1FC-4523-832E-5E46F3933B25}" dt="2024-10-11T17:52:38.926" v="1502" actId="680"/>
        <pc:sldMkLst>
          <pc:docMk/>
          <pc:sldMk cId="2952882736" sldId="570"/>
        </pc:sldMkLst>
      </pc:sldChg>
      <pc:sldChg chg="new">
        <pc:chgData name="Cason Machacek" userId="5385bd7b-141b-4b15-b05d-63ccca1bd1d0" providerId="ADAL" clId="{B9C85518-E1FC-4523-832E-5E46F3933B25}" dt="2024-10-11T17:52:38.957" v="1503" actId="680"/>
        <pc:sldMkLst>
          <pc:docMk/>
          <pc:sldMk cId="961089431" sldId="571"/>
        </pc:sldMkLst>
      </pc:sldChg>
      <pc:sldChg chg="new">
        <pc:chgData name="Cason Machacek" userId="5385bd7b-141b-4b15-b05d-63ccca1bd1d0" providerId="ADAL" clId="{B9C85518-E1FC-4523-832E-5E46F3933B25}" dt="2024-10-11T17:52:39.007" v="1504" actId="680"/>
        <pc:sldMkLst>
          <pc:docMk/>
          <pc:sldMk cId="3446710344" sldId="572"/>
        </pc:sldMkLst>
      </pc:sldChg>
      <pc:sldChg chg="new">
        <pc:chgData name="Cason Machacek" userId="5385bd7b-141b-4b15-b05d-63ccca1bd1d0" providerId="ADAL" clId="{B9C85518-E1FC-4523-832E-5E46F3933B25}" dt="2024-10-11T17:52:39.036" v="1505" actId="680"/>
        <pc:sldMkLst>
          <pc:docMk/>
          <pc:sldMk cId="2407707458" sldId="573"/>
        </pc:sldMkLst>
      </pc:sldChg>
      <pc:sldChg chg="new">
        <pc:chgData name="Cason Machacek" userId="5385bd7b-141b-4b15-b05d-63ccca1bd1d0" providerId="ADAL" clId="{B9C85518-E1FC-4523-832E-5E46F3933B25}" dt="2024-10-11T17:52:39.067" v="1506" actId="680"/>
        <pc:sldMkLst>
          <pc:docMk/>
          <pc:sldMk cId="1094048222" sldId="574"/>
        </pc:sldMkLst>
      </pc:sldChg>
      <pc:sldChg chg="new">
        <pc:chgData name="Cason Machacek" userId="5385bd7b-141b-4b15-b05d-63ccca1bd1d0" providerId="ADAL" clId="{B9C85518-E1FC-4523-832E-5E46F3933B25}" dt="2024-10-11T17:52:39.098" v="1507" actId="680"/>
        <pc:sldMkLst>
          <pc:docMk/>
          <pc:sldMk cId="1278648811" sldId="575"/>
        </pc:sldMkLst>
      </pc:sldChg>
      <pc:sldChg chg="new">
        <pc:chgData name="Cason Machacek" userId="5385bd7b-141b-4b15-b05d-63ccca1bd1d0" providerId="ADAL" clId="{B9C85518-E1FC-4523-832E-5E46F3933B25}" dt="2024-10-11T17:52:39.130" v="1508" actId="680"/>
        <pc:sldMkLst>
          <pc:docMk/>
          <pc:sldMk cId="1515600876" sldId="576"/>
        </pc:sldMkLst>
      </pc:sldChg>
      <pc:sldChg chg="new">
        <pc:chgData name="Cason Machacek" userId="5385bd7b-141b-4b15-b05d-63ccca1bd1d0" providerId="ADAL" clId="{B9C85518-E1FC-4523-832E-5E46F3933B25}" dt="2024-10-11T17:52:39.161" v="1509" actId="680"/>
        <pc:sldMkLst>
          <pc:docMk/>
          <pc:sldMk cId="11544725" sldId="577"/>
        </pc:sldMkLst>
      </pc:sldChg>
      <pc:sldChg chg="new">
        <pc:chgData name="Cason Machacek" userId="5385bd7b-141b-4b15-b05d-63ccca1bd1d0" providerId="ADAL" clId="{B9C85518-E1FC-4523-832E-5E46F3933B25}" dt="2024-10-11T17:52:39.192" v="1510" actId="680"/>
        <pc:sldMkLst>
          <pc:docMk/>
          <pc:sldMk cId="171102307" sldId="578"/>
        </pc:sldMkLst>
      </pc:sldChg>
      <pc:sldChg chg="new">
        <pc:chgData name="Cason Machacek" userId="5385bd7b-141b-4b15-b05d-63ccca1bd1d0" providerId="ADAL" clId="{B9C85518-E1FC-4523-832E-5E46F3933B25}" dt="2024-10-11T17:52:39.224" v="1511" actId="680"/>
        <pc:sldMkLst>
          <pc:docMk/>
          <pc:sldMk cId="1319207481" sldId="579"/>
        </pc:sldMkLst>
      </pc:sldChg>
      <pc:sldChg chg="new">
        <pc:chgData name="Cason Machacek" userId="5385bd7b-141b-4b15-b05d-63ccca1bd1d0" providerId="ADAL" clId="{B9C85518-E1FC-4523-832E-5E46F3933B25}" dt="2024-10-11T17:52:39.255" v="1512" actId="680"/>
        <pc:sldMkLst>
          <pc:docMk/>
          <pc:sldMk cId="1297401622" sldId="580"/>
        </pc:sldMkLst>
      </pc:sldChg>
      <pc:sldChg chg="new">
        <pc:chgData name="Cason Machacek" userId="5385bd7b-141b-4b15-b05d-63ccca1bd1d0" providerId="ADAL" clId="{B9C85518-E1FC-4523-832E-5E46F3933B25}" dt="2024-10-11T17:52:39.307" v="1513" actId="680"/>
        <pc:sldMkLst>
          <pc:docMk/>
          <pc:sldMk cId="2886345813" sldId="581"/>
        </pc:sldMkLst>
      </pc:sldChg>
      <pc:sldChg chg="new">
        <pc:chgData name="Cason Machacek" userId="5385bd7b-141b-4b15-b05d-63ccca1bd1d0" providerId="ADAL" clId="{B9C85518-E1FC-4523-832E-5E46F3933B25}" dt="2024-10-11T17:52:39.333" v="1514" actId="680"/>
        <pc:sldMkLst>
          <pc:docMk/>
          <pc:sldMk cId="3189431175" sldId="582"/>
        </pc:sldMkLst>
      </pc:sldChg>
      <pc:sldChg chg="new">
        <pc:chgData name="Cason Machacek" userId="5385bd7b-141b-4b15-b05d-63ccca1bd1d0" providerId="ADAL" clId="{B9C85518-E1FC-4523-832E-5E46F3933B25}" dt="2024-10-11T17:52:39.365" v="1515" actId="680"/>
        <pc:sldMkLst>
          <pc:docMk/>
          <pc:sldMk cId="4290424773" sldId="583"/>
        </pc:sldMkLst>
      </pc:sldChg>
      <pc:sldChg chg="new">
        <pc:chgData name="Cason Machacek" userId="5385bd7b-141b-4b15-b05d-63ccca1bd1d0" providerId="ADAL" clId="{B9C85518-E1FC-4523-832E-5E46F3933B25}" dt="2024-10-11T17:52:39.396" v="1516" actId="680"/>
        <pc:sldMkLst>
          <pc:docMk/>
          <pc:sldMk cId="269949975" sldId="584"/>
        </pc:sldMkLst>
      </pc:sldChg>
      <pc:sldChg chg="new">
        <pc:chgData name="Cason Machacek" userId="5385bd7b-141b-4b15-b05d-63ccca1bd1d0" providerId="ADAL" clId="{B9C85518-E1FC-4523-832E-5E46F3933B25}" dt="2024-10-11T17:52:39.427" v="1517" actId="680"/>
        <pc:sldMkLst>
          <pc:docMk/>
          <pc:sldMk cId="3062515150" sldId="585"/>
        </pc:sldMkLst>
      </pc:sldChg>
      <pc:sldChg chg="new">
        <pc:chgData name="Cason Machacek" userId="5385bd7b-141b-4b15-b05d-63ccca1bd1d0" providerId="ADAL" clId="{B9C85518-E1FC-4523-832E-5E46F3933B25}" dt="2024-10-11T17:52:39.459" v="1518" actId="680"/>
        <pc:sldMkLst>
          <pc:docMk/>
          <pc:sldMk cId="2567050031" sldId="586"/>
        </pc:sldMkLst>
      </pc:sldChg>
      <pc:sldChg chg="new">
        <pc:chgData name="Cason Machacek" userId="5385bd7b-141b-4b15-b05d-63ccca1bd1d0" providerId="ADAL" clId="{B9C85518-E1FC-4523-832E-5E46F3933B25}" dt="2024-10-11T17:52:39.490" v="1519" actId="680"/>
        <pc:sldMkLst>
          <pc:docMk/>
          <pc:sldMk cId="4114004677" sldId="587"/>
        </pc:sldMkLst>
      </pc:sldChg>
      <pc:sldChg chg="new">
        <pc:chgData name="Cason Machacek" userId="5385bd7b-141b-4b15-b05d-63ccca1bd1d0" providerId="ADAL" clId="{B9C85518-E1FC-4523-832E-5E46F3933B25}" dt="2024-10-11T17:52:39.521" v="1520" actId="680"/>
        <pc:sldMkLst>
          <pc:docMk/>
          <pc:sldMk cId="793611364" sldId="588"/>
        </pc:sldMkLst>
      </pc:sldChg>
      <pc:sldChg chg="new">
        <pc:chgData name="Cason Machacek" userId="5385bd7b-141b-4b15-b05d-63ccca1bd1d0" providerId="ADAL" clId="{B9C85518-E1FC-4523-832E-5E46F3933B25}" dt="2024-10-11T17:52:39.553" v="1521" actId="680"/>
        <pc:sldMkLst>
          <pc:docMk/>
          <pc:sldMk cId="1769839595" sldId="589"/>
        </pc:sldMkLst>
      </pc:sldChg>
      <pc:sldChg chg="new">
        <pc:chgData name="Cason Machacek" userId="5385bd7b-141b-4b15-b05d-63ccca1bd1d0" providerId="ADAL" clId="{B9C85518-E1FC-4523-832E-5E46F3933B25}" dt="2024-10-11T17:52:39.584" v="1522" actId="680"/>
        <pc:sldMkLst>
          <pc:docMk/>
          <pc:sldMk cId="480521230" sldId="590"/>
        </pc:sldMkLst>
      </pc:sldChg>
      <pc:sldChg chg="new">
        <pc:chgData name="Cason Machacek" userId="5385bd7b-141b-4b15-b05d-63ccca1bd1d0" providerId="ADAL" clId="{B9C85518-E1FC-4523-832E-5E46F3933B25}" dt="2024-10-11T17:52:39.631" v="1523" actId="680"/>
        <pc:sldMkLst>
          <pc:docMk/>
          <pc:sldMk cId="3406335398" sldId="591"/>
        </pc:sldMkLst>
      </pc:sldChg>
      <pc:sldChg chg="new">
        <pc:chgData name="Cason Machacek" userId="5385bd7b-141b-4b15-b05d-63ccca1bd1d0" providerId="ADAL" clId="{B9C85518-E1FC-4523-832E-5E46F3933B25}" dt="2024-10-11T17:52:39.662" v="1524" actId="680"/>
        <pc:sldMkLst>
          <pc:docMk/>
          <pc:sldMk cId="1163356480" sldId="592"/>
        </pc:sldMkLst>
      </pc:sldChg>
      <pc:sldChg chg="new">
        <pc:chgData name="Cason Machacek" userId="5385bd7b-141b-4b15-b05d-63ccca1bd1d0" providerId="ADAL" clId="{B9C85518-E1FC-4523-832E-5E46F3933B25}" dt="2024-10-11T17:52:39.694" v="1525" actId="680"/>
        <pc:sldMkLst>
          <pc:docMk/>
          <pc:sldMk cId="1777708668" sldId="593"/>
        </pc:sldMkLst>
      </pc:sldChg>
      <pc:sldChg chg="new">
        <pc:chgData name="Cason Machacek" userId="5385bd7b-141b-4b15-b05d-63ccca1bd1d0" providerId="ADAL" clId="{B9C85518-E1FC-4523-832E-5E46F3933B25}" dt="2024-10-11T17:52:39.725" v="1526" actId="680"/>
        <pc:sldMkLst>
          <pc:docMk/>
          <pc:sldMk cId="2393211414" sldId="594"/>
        </pc:sldMkLst>
      </pc:sldChg>
      <pc:sldChg chg="new">
        <pc:chgData name="Cason Machacek" userId="5385bd7b-141b-4b15-b05d-63ccca1bd1d0" providerId="ADAL" clId="{B9C85518-E1FC-4523-832E-5E46F3933B25}" dt="2024-10-11T17:52:39.756" v="1527" actId="680"/>
        <pc:sldMkLst>
          <pc:docMk/>
          <pc:sldMk cId="1362364205" sldId="595"/>
        </pc:sldMkLst>
      </pc:sldChg>
      <pc:sldChg chg="new">
        <pc:chgData name="Cason Machacek" userId="5385bd7b-141b-4b15-b05d-63ccca1bd1d0" providerId="ADAL" clId="{B9C85518-E1FC-4523-832E-5E46F3933B25}" dt="2024-10-11T17:52:39.788" v="1528" actId="680"/>
        <pc:sldMkLst>
          <pc:docMk/>
          <pc:sldMk cId="2276646009" sldId="596"/>
        </pc:sldMkLst>
      </pc:sldChg>
      <pc:sldChg chg="new">
        <pc:chgData name="Cason Machacek" userId="5385bd7b-141b-4b15-b05d-63ccca1bd1d0" providerId="ADAL" clId="{B9C85518-E1FC-4523-832E-5E46F3933B25}" dt="2024-10-11T17:52:39.819" v="1529" actId="680"/>
        <pc:sldMkLst>
          <pc:docMk/>
          <pc:sldMk cId="3646289457" sldId="597"/>
        </pc:sldMkLst>
      </pc:sldChg>
      <pc:sldChg chg="new">
        <pc:chgData name="Cason Machacek" userId="5385bd7b-141b-4b15-b05d-63ccca1bd1d0" providerId="ADAL" clId="{B9C85518-E1FC-4523-832E-5E46F3933B25}" dt="2024-10-11T17:52:39.850" v="1530" actId="680"/>
        <pc:sldMkLst>
          <pc:docMk/>
          <pc:sldMk cId="622674764" sldId="598"/>
        </pc:sldMkLst>
      </pc:sldChg>
      <pc:sldChg chg="new">
        <pc:chgData name="Cason Machacek" userId="5385bd7b-141b-4b15-b05d-63ccca1bd1d0" providerId="ADAL" clId="{B9C85518-E1FC-4523-832E-5E46F3933B25}" dt="2024-10-11T17:52:39.882" v="1531" actId="680"/>
        <pc:sldMkLst>
          <pc:docMk/>
          <pc:sldMk cId="165436752" sldId="599"/>
        </pc:sldMkLst>
      </pc:sldChg>
      <pc:sldChg chg="new">
        <pc:chgData name="Cason Machacek" userId="5385bd7b-141b-4b15-b05d-63ccca1bd1d0" providerId="ADAL" clId="{B9C85518-E1FC-4523-832E-5E46F3933B25}" dt="2024-10-11T17:52:39.913" v="1532" actId="680"/>
        <pc:sldMkLst>
          <pc:docMk/>
          <pc:sldMk cId="3491059837" sldId="600"/>
        </pc:sldMkLst>
      </pc:sldChg>
      <pc:sldChg chg="new">
        <pc:chgData name="Cason Machacek" userId="5385bd7b-141b-4b15-b05d-63ccca1bd1d0" providerId="ADAL" clId="{B9C85518-E1FC-4523-832E-5E46F3933B25}" dt="2024-10-11T17:52:39.960" v="1533" actId="680"/>
        <pc:sldMkLst>
          <pc:docMk/>
          <pc:sldMk cId="1798278104" sldId="601"/>
        </pc:sldMkLst>
      </pc:sldChg>
      <pc:sldChg chg="new">
        <pc:chgData name="Cason Machacek" userId="5385bd7b-141b-4b15-b05d-63ccca1bd1d0" providerId="ADAL" clId="{B9C85518-E1FC-4523-832E-5E46F3933B25}" dt="2024-10-11T17:52:39.991" v="1534" actId="680"/>
        <pc:sldMkLst>
          <pc:docMk/>
          <pc:sldMk cId="188566385" sldId="602"/>
        </pc:sldMkLst>
      </pc:sldChg>
      <pc:sldChg chg="new">
        <pc:chgData name="Cason Machacek" userId="5385bd7b-141b-4b15-b05d-63ccca1bd1d0" providerId="ADAL" clId="{B9C85518-E1FC-4523-832E-5E46F3933B25}" dt="2024-10-11T17:52:40.023" v="1535" actId="680"/>
        <pc:sldMkLst>
          <pc:docMk/>
          <pc:sldMk cId="2409498531" sldId="603"/>
        </pc:sldMkLst>
      </pc:sldChg>
      <pc:sldChg chg="new">
        <pc:chgData name="Cason Machacek" userId="5385bd7b-141b-4b15-b05d-63ccca1bd1d0" providerId="ADAL" clId="{B9C85518-E1FC-4523-832E-5E46F3933B25}" dt="2024-10-11T17:52:40.054" v="1536" actId="680"/>
        <pc:sldMkLst>
          <pc:docMk/>
          <pc:sldMk cId="1033834321" sldId="604"/>
        </pc:sldMkLst>
      </pc:sldChg>
      <pc:sldChg chg="new">
        <pc:chgData name="Cason Machacek" userId="5385bd7b-141b-4b15-b05d-63ccca1bd1d0" providerId="ADAL" clId="{B9C85518-E1FC-4523-832E-5E46F3933B25}" dt="2024-10-11T17:52:40.085" v="1537" actId="680"/>
        <pc:sldMkLst>
          <pc:docMk/>
          <pc:sldMk cId="1910735706" sldId="605"/>
        </pc:sldMkLst>
      </pc:sldChg>
      <pc:sldChg chg="new">
        <pc:chgData name="Cason Machacek" userId="5385bd7b-141b-4b15-b05d-63ccca1bd1d0" providerId="ADAL" clId="{B9C85518-E1FC-4523-832E-5E46F3933B25}" dt="2024-10-11T17:52:40.117" v="1538" actId="680"/>
        <pc:sldMkLst>
          <pc:docMk/>
          <pc:sldMk cId="1332874027" sldId="606"/>
        </pc:sldMkLst>
      </pc:sldChg>
      <pc:sldChg chg="new">
        <pc:chgData name="Cason Machacek" userId="5385bd7b-141b-4b15-b05d-63ccca1bd1d0" providerId="ADAL" clId="{B9C85518-E1FC-4523-832E-5E46F3933B25}" dt="2024-10-11T17:52:40.148" v="1539" actId="680"/>
        <pc:sldMkLst>
          <pc:docMk/>
          <pc:sldMk cId="499212427" sldId="607"/>
        </pc:sldMkLst>
      </pc:sldChg>
      <pc:sldChg chg="new">
        <pc:chgData name="Cason Machacek" userId="5385bd7b-141b-4b15-b05d-63ccca1bd1d0" providerId="ADAL" clId="{B9C85518-E1FC-4523-832E-5E46F3933B25}" dt="2024-10-11T17:52:40.179" v="1540" actId="680"/>
        <pc:sldMkLst>
          <pc:docMk/>
          <pc:sldMk cId="1272843742" sldId="608"/>
        </pc:sldMkLst>
      </pc:sldChg>
      <pc:sldChg chg="new">
        <pc:chgData name="Cason Machacek" userId="5385bd7b-141b-4b15-b05d-63ccca1bd1d0" providerId="ADAL" clId="{B9C85518-E1FC-4523-832E-5E46F3933B25}" dt="2024-10-11T17:52:40.211" v="1541" actId="680"/>
        <pc:sldMkLst>
          <pc:docMk/>
          <pc:sldMk cId="1097819934" sldId="609"/>
        </pc:sldMkLst>
      </pc:sldChg>
      <pc:sldChg chg="new">
        <pc:chgData name="Cason Machacek" userId="5385bd7b-141b-4b15-b05d-63ccca1bd1d0" providerId="ADAL" clId="{B9C85518-E1FC-4523-832E-5E46F3933B25}" dt="2024-10-11T17:52:40.242" v="1542" actId="680"/>
        <pc:sldMkLst>
          <pc:docMk/>
          <pc:sldMk cId="3594894846" sldId="610"/>
        </pc:sldMkLst>
      </pc:sldChg>
      <pc:sldChg chg="new">
        <pc:chgData name="Cason Machacek" userId="5385bd7b-141b-4b15-b05d-63ccca1bd1d0" providerId="ADAL" clId="{B9C85518-E1FC-4523-832E-5E46F3933B25}" dt="2024-10-11T17:52:40.289" v="1543" actId="680"/>
        <pc:sldMkLst>
          <pc:docMk/>
          <pc:sldMk cId="2649715528" sldId="611"/>
        </pc:sldMkLst>
      </pc:sldChg>
      <pc:sldChg chg="new">
        <pc:chgData name="Cason Machacek" userId="5385bd7b-141b-4b15-b05d-63ccca1bd1d0" providerId="ADAL" clId="{B9C85518-E1FC-4523-832E-5E46F3933B25}" dt="2024-10-11T17:52:40.321" v="1544" actId="680"/>
        <pc:sldMkLst>
          <pc:docMk/>
          <pc:sldMk cId="4237965556" sldId="612"/>
        </pc:sldMkLst>
      </pc:sldChg>
      <pc:sldChg chg="new">
        <pc:chgData name="Cason Machacek" userId="5385bd7b-141b-4b15-b05d-63ccca1bd1d0" providerId="ADAL" clId="{B9C85518-E1FC-4523-832E-5E46F3933B25}" dt="2024-10-11T17:52:40.352" v="1545" actId="680"/>
        <pc:sldMkLst>
          <pc:docMk/>
          <pc:sldMk cId="3579958136" sldId="613"/>
        </pc:sldMkLst>
      </pc:sldChg>
      <pc:sldChg chg="new">
        <pc:chgData name="Cason Machacek" userId="5385bd7b-141b-4b15-b05d-63ccca1bd1d0" providerId="ADAL" clId="{B9C85518-E1FC-4523-832E-5E46F3933B25}" dt="2024-10-11T17:52:41.027" v="1546" actId="680"/>
        <pc:sldMkLst>
          <pc:docMk/>
          <pc:sldMk cId="2546258967" sldId="614"/>
        </pc:sldMkLst>
      </pc:sldChg>
      <pc:sldChg chg="new">
        <pc:chgData name="Cason Machacek" userId="5385bd7b-141b-4b15-b05d-63ccca1bd1d0" providerId="ADAL" clId="{B9C85518-E1FC-4523-832E-5E46F3933B25}" dt="2024-10-11T17:52:41.042" v="1547" actId="680"/>
        <pc:sldMkLst>
          <pc:docMk/>
          <pc:sldMk cId="1021155137" sldId="615"/>
        </pc:sldMkLst>
      </pc:sldChg>
      <pc:sldChg chg="new">
        <pc:chgData name="Cason Machacek" userId="5385bd7b-141b-4b15-b05d-63ccca1bd1d0" providerId="ADAL" clId="{B9C85518-E1FC-4523-832E-5E46F3933B25}" dt="2024-10-11T17:52:41.073" v="1548" actId="680"/>
        <pc:sldMkLst>
          <pc:docMk/>
          <pc:sldMk cId="3251430058" sldId="616"/>
        </pc:sldMkLst>
      </pc:sldChg>
      <pc:sldChg chg="new">
        <pc:chgData name="Cason Machacek" userId="5385bd7b-141b-4b15-b05d-63ccca1bd1d0" providerId="ADAL" clId="{B9C85518-E1FC-4523-832E-5E46F3933B25}" dt="2024-10-11T17:52:41.108" v="1549" actId="680"/>
        <pc:sldMkLst>
          <pc:docMk/>
          <pc:sldMk cId="3603025937" sldId="617"/>
        </pc:sldMkLst>
      </pc:sldChg>
      <pc:sldChg chg="new">
        <pc:chgData name="Cason Machacek" userId="5385bd7b-141b-4b15-b05d-63ccca1bd1d0" providerId="ADAL" clId="{B9C85518-E1FC-4523-832E-5E46F3933B25}" dt="2024-10-11T17:52:41.136" v="1550" actId="680"/>
        <pc:sldMkLst>
          <pc:docMk/>
          <pc:sldMk cId="3195324414" sldId="618"/>
        </pc:sldMkLst>
      </pc:sldChg>
      <pc:sldChg chg="new">
        <pc:chgData name="Cason Machacek" userId="5385bd7b-141b-4b15-b05d-63ccca1bd1d0" providerId="ADAL" clId="{B9C85518-E1FC-4523-832E-5E46F3933B25}" dt="2024-10-11T17:52:41.167" v="1551" actId="680"/>
        <pc:sldMkLst>
          <pc:docMk/>
          <pc:sldMk cId="4081734602" sldId="619"/>
        </pc:sldMkLst>
      </pc:sldChg>
      <pc:sldChg chg="new">
        <pc:chgData name="Cason Machacek" userId="5385bd7b-141b-4b15-b05d-63ccca1bd1d0" providerId="ADAL" clId="{B9C85518-E1FC-4523-832E-5E46F3933B25}" dt="2024-10-11T17:52:41.199" v="1552" actId="680"/>
        <pc:sldMkLst>
          <pc:docMk/>
          <pc:sldMk cId="3244654490" sldId="620"/>
        </pc:sldMkLst>
      </pc:sldChg>
      <pc:sldChg chg="new">
        <pc:chgData name="Cason Machacek" userId="5385bd7b-141b-4b15-b05d-63ccca1bd1d0" providerId="ADAL" clId="{B9C85518-E1FC-4523-832E-5E46F3933B25}" dt="2024-10-11T17:52:41.246" v="1553" actId="680"/>
        <pc:sldMkLst>
          <pc:docMk/>
          <pc:sldMk cId="2686341385" sldId="621"/>
        </pc:sldMkLst>
      </pc:sldChg>
      <pc:sldChg chg="new">
        <pc:chgData name="Cason Machacek" userId="5385bd7b-141b-4b15-b05d-63ccca1bd1d0" providerId="ADAL" clId="{B9C85518-E1FC-4523-832E-5E46F3933B25}" dt="2024-10-11T17:52:41.277" v="1554" actId="680"/>
        <pc:sldMkLst>
          <pc:docMk/>
          <pc:sldMk cId="2696292649" sldId="622"/>
        </pc:sldMkLst>
      </pc:sldChg>
      <pc:sldChg chg="new">
        <pc:chgData name="Cason Machacek" userId="5385bd7b-141b-4b15-b05d-63ccca1bd1d0" providerId="ADAL" clId="{B9C85518-E1FC-4523-832E-5E46F3933B25}" dt="2024-10-11T17:52:41.308" v="1555" actId="680"/>
        <pc:sldMkLst>
          <pc:docMk/>
          <pc:sldMk cId="1024221624" sldId="623"/>
        </pc:sldMkLst>
      </pc:sldChg>
      <pc:sldChg chg="new">
        <pc:chgData name="Cason Machacek" userId="5385bd7b-141b-4b15-b05d-63ccca1bd1d0" providerId="ADAL" clId="{B9C85518-E1FC-4523-832E-5E46F3933B25}" dt="2024-10-11T17:52:41.339" v="1556" actId="680"/>
        <pc:sldMkLst>
          <pc:docMk/>
          <pc:sldMk cId="472058749" sldId="624"/>
        </pc:sldMkLst>
      </pc:sldChg>
      <pc:sldChg chg="new">
        <pc:chgData name="Cason Machacek" userId="5385bd7b-141b-4b15-b05d-63ccca1bd1d0" providerId="ADAL" clId="{B9C85518-E1FC-4523-832E-5E46F3933B25}" dt="2024-10-11T17:52:41.371" v="1557" actId="680"/>
        <pc:sldMkLst>
          <pc:docMk/>
          <pc:sldMk cId="3699472523" sldId="625"/>
        </pc:sldMkLst>
      </pc:sldChg>
      <pc:sldChg chg="new">
        <pc:chgData name="Cason Machacek" userId="5385bd7b-141b-4b15-b05d-63ccca1bd1d0" providerId="ADAL" clId="{B9C85518-E1FC-4523-832E-5E46F3933B25}" dt="2024-10-11T17:52:41.408" v="1558" actId="680"/>
        <pc:sldMkLst>
          <pc:docMk/>
          <pc:sldMk cId="410055371" sldId="626"/>
        </pc:sldMkLst>
      </pc:sldChg>
      <pc:sldChg chg="new">
        <pc:chgData name="Cason Machacek" userId="5385bd7b-141b-4b15-b05d-63ccca1bd1d0" providerId="ADAL" clId="{B9C85518-E1FC-4523-832E-5E46F3933B25}" dt="2024-10-11T17:52:41.433" v="1559" actId="680"/>
        <pc:sldMkLst>
          <pc:docMk/>
          <pc:sldMk cId="2184949777" sldId="627"/>
        </pc:sldMkLst>
      </pc:sldChg>
      <pc:sldChg chg="new">
        <pc:chgData name="Cason Machacek" userId="5385bd7b-141b-4b15-b05d-63ccca1bd1d0" providerId="ADAL" clId="{B9C85518-E1FC-4523-832E-5E46F3933B25}" dt="2024-10-11T17:52:41.465" v="1560" actId="680"/>
        <pc:sldMkLst>
          <pc:docMk/>
          <pc:sldMk cId="3213263834" sldId="628"/>
        </pc:sldMkLst>
      </pc:sldChg>
      <pc:sldChg chg="new">
        <pc:chgData name="Cason Machacek" userId="5385bd7b-141b-4b15-b05d-63ccca1bd1d0" providerId="ADAL" clId="{B9C85518-E1FC-4523-832E-5E46F3933B25}" dt="2024-10-11T17:52:41.496" v="1561" actId="680"/>
        <pc:sldMkLst>
          <pc:docMk/>
          <pc:sldMk cId="28915207" sldId="629"/>
        </pc:sldMkLst>
      </pc:sldChg>
      <pc:sldChg chg="new">
        <pc:chgData name="Cason Machacek" userId="5385bd7b-141b-4b15-b05d-63ccca1bd1d0" providerId="ADAL" clId="{B9C85518-E1FC-4523-832E-5E46F3933B25}" dt="2024-10-11T17:52:41.527" v="1562" actId="680"/>
        <pc:sldMkLst>
          <pc:docMk/>
          <pc:sldMk cId="1804188176" sldId="630"/>
        </pc:sldMkLst>
      </pc:sldChg>
      <pc:sldChg chg="new">
        <pc:chgData name="Cason Machacek" userId="5385bd7b-141b-4b15-b05d-63ccca1bd1d0" providerId="ADAL" clId="{B9C85518-E1FC-4523-832E-5E46F3933B25}" dt="2024-10-11T17:52:41.574" v="1563" actId="680"/>
        <pc:sldMkLst>
          <pc:docMk/>
          <pc:sldMk cId="4272091200" sldId="631"/>
        </pc:sldMkLst>
      </pc:sldChg>
      <pc:sldChg chg="new">
        <pc:chgData name="Cason Machacek" userId="5385bd7b-141b-4b15-b05d-63ccca1bd1d0" providerId="ADAL" clId="{B9C85518-E1FC-4523-832E-5E46F3933B25}" dt="2024-10-11T17:52:41.608" v="1564" actId="680"/>
        <pc:sldMkLst>
          <pc:docMk/>
          <pc:sldMk cId="4279616201" sldId="632"/>
        </pc:sldMkLst>
      </pc:sldChg>
      <pc:sldChg chg="new">
        <pc:chgData name="Cason Machacek" userId="5385bd7b-141b-4b15-b05d-63ccca1bd1d0" providerId="ADAL" clId="{B9C85518-E1FC-4523-832E-5E46F3933B25}" dt="2024-10-11T17:52:41.637" v="1565" actId="680"/>
        <pc:sldMkLst>
          <pc:docMk/>
          <pc:sldMk cId="1082124886" sldId="633"/>
        </pc:sldMkLst>
      </pc:sldChg>
      <pc:sldChg chg="new">
        <pc:chgData name="Cason Machacek" userId="5385bd7b-141b-4b15-b05d-63ccca1bd1d0" providerId="ADAL" clId="{B9C85518-E1FC-4523-832E-5E46F3933B25}" dt="2024-10-11T17:52:41.668" v="1566" actId="680"/>
        <pc:sldMkLst>
          <pc:docMk/>
          <pc:sldMk cId="3936043483" sldId="634"/>
        </pc:sldMkLst>
      </pc:sldChg>
      <pc:sldChg chg="new">
        <pc:chgData name="Cason Machacek" userId="5385bd7b-141b-4b15-b05d-63ccca1bd1d0" providerId="ADAL" clId="{B9C85518-E1FC-4523-832E-5E46F3933B25}" dt="2024-10-11T17:52:41.708" v="1567" actId="680"/>
        <pc:sldMkLst>
          <pc:docMk/>
          <pc:sldMk cId="269470327" sldId="635"/>
        </pc:sldMkLst>
      </pc:sldChg>
      <pc:sldChg chg="new">
        <pc:chgData name="Cason Machacek" userId="5385bd7b-141b-4b15-b05d-63ccca1bd1d0" providerId="ADAL" clId="{B9C85518-E1FC-4523-832E-5E46F3933B25}" dt="2024-10-11T17:52:41.731" v="1568" actId="680"/>
        <pc:sldMkLst>
          <pc:docMk/>
          <pc:sldMk cId="3987138913" sldId="636"/>
        </pc:sldMkLst>
      </pc:sldChg>
      <pc:sldChg chg="new">
        <pc:chgData name="Cason Machacek" userId="5385bd7b-141b-4b15-b05d-63ccca1bd1d0" providerId="ADAL" clId="{B9C85518-E1FC-4523-832E-5E46F3933B25}" dt="2024-10-11T17:52:41.763" v="1569" actId="680"/>
        <pc:sldMkLst>
          <pc:docMk/>
          <pc:sldMk cId="566039958" sldId="637"/>
        </pc:sldMkLst>
      </pc:sldChg>
      <pc:sldChg chg="new">
        <pc:chgData name="Cason Machacek" userId="5385bd7b-141b-4b15-b05d-63ccca1bd1d0" providerId="ADAL" clId="{B9C85518-E1FC-4523-832E-5E46F3933B25}" dt="2024-10-11T17:52:41.795" v="1570" actId="680"/>
        <pc:sldMkLst>
          <pc:docMk/>
          <pc:sldMk cId="3785958492" sldId="638"/>
        </pc:sldMkLst>
      </pc:sldChg>
      <pc:sldChg chg="new">
        <pc:chgData name="Cason Machacek" userId="5385bd7b-141b-4b15-b05d-63ccca1bd1d0" providerId="ADAL" clId="{B9C85518-E1FC-4523-832E-5E46F3933B25}" dt="2024-10-11T17:52:41.826" v="1571" actId="680"/>
        <pc:sldMkLst>
          <pc:docMk/>
          <pc:sldMk cId="2808995073" sldId="639"/>
        </pc:sldMkLst>
      </pc:sldChg>
      <pc:sldChg chg="new">
        <pc:chgData name="Cason Machacek" userId="5385bd7b-141b-4b15-b05d-63ccca1bd1d0" providerId="ADAL" clId="{B9C85518-E1FC-4523-832E-5E46F3933B25}" dt="2024-10-11T17:52:41.857" v="1572" actId="680"/>
        <pc:sldMkLst>
          <pc:docMk/>
          <pc:sldMk cId="690149041" sldId="640"/>
        </pc:sldMkLst>
      </pc:sldChg>
      <pc:sldChg chg="new">
        <pc:chgData name="Cason Machacek" userId="5385bd7b-141b-4b15-b05d-63ccca1bd1d0" providerId="ADAL" clId="{B9C85518-E1FC-4523-832E-5E46F3933B25}" dt="2024-10-11T17:52:41.909" v="1573" actId="680"/>
        <pc:sldMkLst>
          <pc:docMk/>
          <pc:sldMk cId="795619007" sldId="641"/>
        </pc:sldMkLst>
      </pc:sldChg>
      <pc:sldChg chg="new">
        <pc:chgData name="Cason Machacek" userId="5385bd7b-141b-4b15-b05d-63ccca1bd1d0" providerId="ADAL" clId="{B9C85518-E1FC-4523-832E-5E46F3933B25}" dt="2024-10-11T17:52:41.936" v="1574" actId="680"/>
        <pc:sldMkLst>
          <pc:docMk/>
          <pc:sldMk cId="2306191497" sldId="642"/>
        </pc:sldMkLst>
      </pc:sldChg>
      <pc:sldChg chg="new">
        <pc:chgData name="Cason Machacek" userId="5385bd7b-141b-4b15-b05d-63ccca1bd1d0" providerId="ADAL" clId="{B9C85518-E1FC-4523-832E-5E46F3933B25}" dt="2024-10-11T17:52:41.967" v="1575" actId="680"/>
        <pc:sldMkLst>
          <pc:docMk/>
          <pc:sldMk cId="665388060" sldId="643"/>
        </pc:sldMkLst>
      </pc:sldChg>
      <pc:sldChg chg="new">
        <pc:chgData name="Cason Machacek" userId="5385bd7b-141b-4b15-b05d-63ccca1bd1d0" providerId="ADAL" clId="{B9C85518-E1FC-4523-832E-5E46F3933B25}" dt="2024-10-11T17:52:41.998" v="1576" actId="680"/>
        <pc:sldMkLst>
          <pc:docMk/>
          <pc:sldMk cId="1624533508" sldId="644"/>
        </pc:sldMkLst>
      </pc:sldChg>
      <pc:sldChg chg="new">
        <pc:chgData name="Cason Machacek" userId="5385bd7b-141b-4b15-b05d-63ccca1bd1d0" providerId="ADAL" clId="{B9C85518-E1FC-4523-832E-5E46F3933B25}" dt="2024-10-11T17:52:42.030" v="1577" actId="680"/>
        <pc:sldMkLst>
          <pc:docMk/>
          <pc:sldMk cId="1254183383" sldId="645"/>
        </pc:sldMkLst>
      </pc:sldChg>
      <pc:sldChg chg="new">
        <pc:chgData name="Cason Machacek" userId="5385bd7b-141b-4b15-b05d-63ccca1bd1d0" providerId="ADAL" clId="{B9C85518-E1FC-4523-832E-5E46F3933B25}" dt="2024-10-11T17:52:42.061" v="1578" actId="680"/>
        <pc:sldMkLst>
          <pc:docMk/>
          <pc:sldMk cId="1462641826" sldId="646"/>
        </pc:sldMkLst>
      </pc:sldChg>
      <pc:sldChg chg="new">
        <pc:chgData name="Cason Machacek" userId="5385bd7b-141b-4b15-b05d-63ccca1bd1d0" providerId="ADAL" clId="{B9C85518-E1FC-4523-832E-5E46F3933B25}" dt="2024-10-11T17:52:42.092" v="1579" actId="680"/>
        <pc:sldMkLst>
          <pc:docMk/>
          <pc:sldMk cId="3524166903" sldId="647"/>
        </pc:sldMkLst>
      </pc:sldChg>
      <pc:sldChg chg="new">
        <pc:chgData name="Cason Machacek" userId="5385bd7b-141b-4b15-b05d-63ccca1bd1d0" providerId="ADAL" clId="{B9C85518-E1FC-4523-832E-5E46F3933B25}" dt="2024-10-11T17:52:42.124" v="1580" actId="680"/>
        <pc:sldMkLst>
          <pc:docMk/>
          <pc:sldMk cId="3806135720" sldId="648"/>
        </pc:sldMkLst>
      </pc:sldChg>
      <pc:sldChg chg="new">
        <pc:chgData name="Cason Machacek" userId="5385bd7b-141b-4b15-b05d-63ccca1bd1d0" providerId="ADAL" clId="{B9C85518-E1FC-4523-832E-5E46F3933B25}" dt="2024-10-11T17:52:42.155" v="1581" actId="680"/>
        <pc:sldMkLst>
          <pc:docMk/>
          <pc:sldMk cId="637263060" sldId="649"/>
        </pc:sldMkLst>
      </pc:sldChg>
      <pc:sldChg chg="new">
        <pc:chgData name="Cason Machacek" userId="5385bd7b-141b-4b15-b05d-63ccca1bd1d0" providerId="ADAL" clId="{B9C85518-E1FC-4523-832E-5E46F3933B25}" dt="2024-10-11T17:52:42.209" v="1582" actId="680"/>
        <pc:sldMkLst>
          <pc:docMk/>
          <pc:sldMk cId="846669131" sldId="650"/>
        </pc:sldMkLst>
      </pc:sldChg>
      <pc:sldChg chg="new">
        <pc:chgData name="Cason Machacek" userId="5385bd7b-141b-4b15-b05d-63ccca1bd1d0" providerId="ADAL" clId="{B9C85518-E1FC-4523-832E-5E46F3933B25}" dt="2024-10-11T17:52:42.233" v="1583" actId="680"/>
        <pc:sldMkLst>
          <pc:docMk/>
          <pc:sldMk cId="1402041491" sldId="651"/>
        </pc:sldMkLst>
      </pc:sldChg>
      <pc:sldChg chg="new">
        <pc:chgData name="Cason Machacek" userId="5385bd7b-141b-4b15-b05d-63ccca1bd1d0" providerId="ADAL" clId="{B9C85518-E1FC-4523-832E-5E46F3933B25}" dt="2024-10-11T17:52:42.265" v="1584" actId="680"/>
        <pc:sldMkLst>
          <pc:docMk/>
          <pc:sldMk cId="1530672477" sldId="652"/>
        </pc:sldMkLst>
      </pc:sldChg>
      <pc:sldChg chg="new">
        <pc:chgData name="Cason Machacek" userId="5385bd7b-141b-4b15-b05d-63ccca1bd1d0" providerId="ADAL" clId="{B9C85518-E1FC-4523-832E-5E46F3933B25}" dt="2024-10-11T17:52:42.296" v="1585" actId="680"/>
        <pc:sldMkLst>
          <pc:docMk/>
          <pc:sldMk cId="3548773334" sldId="653"/>
        </pc:sldMkLst>
      </pc:sldChg>
      <pc:sldChg chg="new">
        <pc:chgData name="Cason Machacek" userId="5385bd7b-141b-4b15-b05d-63ccca1bd1d0" providerId="ADAL" clId="{B9C85518-E1FC-4523-832E-5E46F3933B25}" dt="2024-10-11T17:52:42.328" v="1586" actId="680"/>
        <pc:sldMkLst>
          <pc:docMk/>
          <pc:sldMk cId="2487986552" sldId="654"/>
        </pc:sldMkLst>
      </pc:sldChg>
      <pc:sldChg chg="new">
        <pc:chgData name="Cason Machacek" userId="5385bd7b-141b-4b15-b05d-63ccca1bd1d0" providerId="ADAL" clId="{B9C85518-E1FC-4523-832E-5E46F3933B25}" dt="2024-10-11T17:52:42.359" v="1587" actId="680"/>
        <pc:sldMkLst>
          <pc:docMk/>
          <pc:sldMk cId="4063687102" sldId="655"/>
        </pc:sldMkLst>
      </pc:sldChg>
      <pc:sldChg chg="new">
        <pc:chgData name="Cason Machacek" userId="5385bd7b-141b-4b15-b05d-63ccca1bd1d0" providerId="ADAL" clId="{B9C85518-E1FC-4523-832E-5E46F3933B25}" dt="2024-10-11T17:52:42.390" v="1588" actId="680"/>
        <pc:sldMkLst>
          <pc:docMk/>
          <pc:sldMk cId="462379116" sldId="656"/>
        </pc:sldMkLst>
      </pc:sldChg>
      <pc:sldChg chg="new">
        <pc:chgData name="Cason Machacek" userId="5385bd7b-141b-4b15-b05d-63ccca1bd1d0" providerId="ADAL" clId="{B9C85518-E1FC-4523-832E-5E46F3933B25}" dt="2024-10-11T17:52:42.422" v="1589" actId="680"/>
        <pc:sldMkLst>
          <pc:docMk/>
          <pc:sldMk cId="303916455" sldId="657"/>
        </pc:sldMkLst>
      </pc:sldChg>
      <pc:sldChg chg="new">
        <pc:chgData name="Cason Machacek" userId="5385bd7b-141b-4b15-b05d-63ccca1bd1d0" providerId="ADAL" clId="{B9C85518-E1FC-4523-832E-5E46F3933B25}" dt="2024-10-11T17:52:42.453" v="1590" actId="680"/>
        <pc:sldMkLst>
          <pc:docMk/>
          <pc:sldMk cId="1913628445" sldId="658"/>
        </pc:sldMkLst>
      </pc:sldChg>
      <pc:sldChg chg="new">
        <pc:chgData name="Cason Machacek" userId="5385bd7b-141b-4b15-b05d-63ccca1bd1d0" providerId="ADAL" clId="{B9C85518-E1FC-4523-832E-5E46F3933B25}" dt="2024-10-11T17:52:42.484" v="1591" actId="680"/>
        <pc:sldMkLst>
          <pc:docMk/>
          <pc:sldMk cId="1933480900" sldId="659"/>
        </pc:sldMkLst>
      </pc:sldChg>
      <pc:sldChg chg="new">
        <pc:chgData name="Cason Machacek" userId="5385bd7b-141b-4b15-b05d-63ccca1bd1d0" providerId="ADAL" clId="{B9C85518-E1FC-4523-832E-5E46F3933B25}" dt="2024-10-11T17:52:42.531" v="1592" actId="680"/>
        <pc:sldMkLst>
          <pc:docMk/>
          <pc:sldMk cId="2730345572" sldId="660"/>
        </pc:sldMkLst>
      </pc:sldChg>
      <pc:sldChg chg="new">
        <pc:chgData name="Cason Machacek" userId="5385bd7b-141b-4b15-b05d-63ccca1bd1d0" providerId="ADAL" clId="{B9C85518-E1FC-4523-832E-5E46F3933B25}" dt="2024-10-11T17:52:42.563" v="1593" actId="680"/>
        <pc:sldMkLst>
          <pc:docMk/>
          <pc:sldMk cId="4027723628" sldId="661"/>
        </pc:sldMkLst>
      </pc:sldChg>
      <pc:sldChg chg="new">
        <pc:chgData name="Cason Machacek" userId="5385bd7b-141b-4b15-b05d-63ccca1bd1d0" providerId="ADAL" clId="{B9C85518-E1FC-4523-832E-5E46F3933B25}" dt="2024-10-11T17:52:42.594" v="1594" actId="680"/>
        <pc:sldMkLst>
          <pc:docMk/>
          <pc:sldMk cId="2732699504" sldId="662"/>
        </pc:sldMkLst>
      </pc:sldChg>
      <pc:sldChg chg="new">
        <pc:chgData name="Cason Machacek" userId="5385bd7b-141b-4b15-b05d-63ccca1bd1d0" providerId="ADAL" clId="{B9C85518-E1FC-4523-832E-5E46F3933B25}" dt="2024-10-11T17:52:42.625" v="1595" actId="680"/>
        <pc:sldMkLst>
          <pc:docMk/>
          <pc:sldMk cId="2355908194" sldId="663"/>
        </pc:sldMkLst>
      </pc:sldChg>
      <pc:sldChg chg="new">
        <pc:chgData name="Cason Machacek" userId="5385bd7b-141b-4b15-b05d-63ccca1bd1d0" providerId="ADAL" clId="{B9C85518-E1FC-4523-832E-5E46F3933B25}" dt="2024-10-11T17:52:42.656" v="1596" actId="680"/>
        <pc:sldMkLst>
          <pc:docMk/>
          <pc:sldMk cId="3575323485" sldId="664"/>
        </pc:sldMkLst>
      </pc:sldChg>
      <pc:sldChg chg="new">
        <pc:chgData name="Cason Machacek" userId="5385bd7b-141b-4b15-b05d-63ccca1bd1d0" providerId="ADAL" clId="{B9C85518-E1FC-4523-832E-5E46F3933B25}" dt="2024-10-11T17:52:42.687" v="1597" actId="680"/>
        <pc:sldMkLst>
          <pc:docMk/>
          <pc:sldMk cId="3856291747" sldId="665"/>
        </pc:sldMkLst>
      </pc:sldChg>
      <pc:sldChg chg="new">
        <pc:chgData name="Cason Machacek" userId="5385bd7b-141b-4b15-b05d-63ccca1bd1d0" providerId="ADAL" clId="{B9C85518-E1FC-4523-832E-5E46F3933B25}" dt="2024-10-11T17:52:42.719" v="1598" actId="680"/>
        <pc:sldMkLst>
          <pc:docMk/>
          <pc:sldMk cId="3812800470" sldId="666"/>
        </pc:sldMkLst>
      </pc:sldChg>
      <pc:sldChg chg="new">
        <pc:chgData name="Cason Machacek" userId="5385bd7b-141b-4b15-b05d-63ccca1bd1d0" providerId="ADAL" clId="{B9C85518-E1FC-4523-832E-5E46F3933B25}" dt="2024-10-11T17:52:42.750" v="1599" actId="680"/>
        <pc:sldMkLst>
          <pc:docMk/>
          <pc:sldMk cId="1594787258" sldId="667"/>
        </pc:sldMkLst>
      </pc:sldChg>
      <pc:sldChg chg="new">
        <pc:chgData name="Cason Machacek" userId="5385bd7b-141b-4b15-b05d-63ccca1bd1d0" providerId="ADAL" clId="{B9C85518-E1FC-4523-832E-5E46F3933B25}" dt="2024-10-11T17:52:42.860" v="1600" actId="680"/>
        <pc:sldMkLst>
          <pc:docMk/>
          <pc:sldMk cId="3942068466" sldId="668"/>
        </pc:sldMkLst>
      </pc:sldChg>
      <pc:sldChg chg="new">
        <pc:chgData name="Cason Machacek" userId="5385bd7b-141b-4b15-b05d-63ccca1bd1d0" providerId="ADAL" clId="{B9C85518-E1FC-4523-832E-5E46F3933B25}" dt="2024-10-11T17:52:42.860" v="1601" actId="680"/>
        <pc:sldMkLst>
          <pc:docMk/>
          <pc:sldMk cId="2906393277" sldId="669"/>
        </pc:sldMkLst>
      </pc:sldChg>
      <pc:sldChg chg="new">
        <pc:chgData name="Cason Machacek" userId="5385bd7b-141b-4b15-b05d-63ccca1bd1d0" providerId="ADAL" clId="{B9C85518-E1FC-4523-832E-5E46F3933B25}" dt="2024-10-11T17:52:42.875" v="1602" actId="680"/>
        <pc:sldMkLst>
          <pc:docMk/>
          <pc:sldMk cId="535717016" sldId="670"/>
        </pc:sldMkLst>
      </pc:sldChg>
      <pc:sldChg chg="new">
        <pc:chgData name="Cason Machacek" userId="5385bd7b-141b-4b15-b05d-63ccca1bd1d0" providerId="ADAL" clId="{B9C85518-E1FC-4523-832E-5E46F3933B25}" dt="2024-10-11T17:52:42.909" v="1603" actId="680"/>
        <pc:sldMkLst>
          <pc:docMk/>
          <pc:sldMk cId="4224638357" sldId="671"/>
        </pc:sldMkLst>
      </pc:sldChg>
      <pc:sldChg chg="new">
        <pc:chgData name="Cason Machacek" userId="5385bd7b-141b-4b15-b05d-63ccca1bd1d0" providerId="ADAL" clId="{B9C85518-E1FC-4523-832E-5E46F3933B25}" dt="2024-10-11T17:52:42.922" v="1604" actId="680"/>
        <pc:sldMkLst>
          <pc:docMk/>
          <pc:sldMk cId="4268486715" sldId="672"/>
        </pc:sldMkLst>
      </pc:sldChg>
      <pc:sldChg chg="new">
        <pc:chgData name="Cason Machacek" userId="5385bd7b-141b-4b15-b05d-63ccca1bd1d0" providerId="ADAL" clId="{B9C85518-E1FC-4523-832E-5E46F3933B25}" dt="2024-10-11T17:52:42.954" v="1605" actId="680"/>
        <pc:sldMkLst>
          <pc:docMk/>
          <pc:sldMk cId="3537535930" sldId="673"/>
        </pc:sldMkLst>
      </pc:sldChg>
      <pc:sldChg chg="new">
        <pc:chgData name="Cason Machacek" userId="5385bd7b-141b-4b15-b05d-63ccca1bd1d0" providerId="ADAL" clId="{B9C85518-E1FC-4523-832E-5E46F3933B25}" dt="2024-10-11T17:52:42.985" v="1606" actId="680"/>
        <pc:sldMkLst>
          <pc:docMk/>
          <pc:sldMk cId="1424450281" sldId="674"/>
        </pc:sldMkLst>
      </pc:sldChg>
      <pc:sldChg chg="new">
        <pc:chgData name="Cason Machacek" userId="5385bd7b-141b-4b15-b05d-63ccca1bd1d0" providerId="ADAL" clId="{B9C85518-E1FC-4523-832E-5E46F3933B25}" dt="2024-10-11T17:52:43.048" v="1607" actId="680"/>
        <pc:sldMkLst>
          <pc:docMk/>
          <pc:sldMk cId="2991607547" sldId="675"/>
        </pc:sldMkLst>
      </pc:sldChg>
      <pc:sldChg chg="new">
        <pc:chgData name="Cason Machacek" userId="5385bd7b-141b-4b15-b05d-63ccca1bd1d0" providerId="ADAL" clId="{B9C85518-E1FC-4523-832E-5E46F3933B25}" dt="2024-10-11T17:52:43.063" v="1608" actId="680"/>
        <pc:sldMkLst>
          <pc:docMk/>
          <pc:sldMk cId="1596939764" sldId="676"/>
        </pc:sldMkLst>
      </pc:sldChg>
      <pc:sldChg chg="new">
        <pc:chgData name="Cason Machacek" userId="5385bd7b-141b-4b15-b05d-63ccca1bd1d0" providerId="ADAL" clId="{B9C85518-E1FC-4523-832E-5E46F3933B25}" dt="2024-10-11T17:52:43.079" v="1609" actId="680"/>
        <pc:sldMkLst>
          <pc:docMk/>
          <pc:sldMk cId="913965720" sldId="677"/>
        </pc:sldMkLst>
      </pc:sldChg>
      <pc:sldChg chg="new">
        <pc:chgData name="Cason Machacek" userId="5385bd7b-141b-4b15-b05d-63ccca1bd1d0" providerId="ADAL" clId="{B9C85518-E1FC-4523-832E-5E46F3933B25}" dt="2024-10-11T17:52:43.111" v="1610" actId="680"/>
        <pc:sldMkLst>
          <pc:docMk/>
          <pc:sldMk cId="3358556971" sldId="678"/>
        </pc:sldMkLst>
      </pc:sldChg>
      <pc:sldChg chg="new">
        <pc:chgData name="Cason Machacek" userId="5385bd7b-141b-4b15-b05d-63ccca1bd1d0" providerId="ADAL" clId="{B9C85518-E1FC-4523-832E-5E46F3933B25}" dt="2024-10-11T17:52:43.173" v="1611" actId="680"/>
        <pc:sldMkLst>
          <pc:docMk/>
          <pc:sldMk cId="3538501432" sldId="679"/>
        </pc:sldMkLst>
      </pc:sldChg>
      <pc:sldChg chg="new">
        <pc:chgData name="Cason Machacek" userId="5385bd7b-141b-4b15-b05d-63ccca1bd1d0" providerId="ADAL" clId="{B9C85518-E1FC-4523-832E-5E46F3933B25}" dt="2024-10-11T17:52:43.189" v="1612" actId="680"/>
        <pc:sldMkLst>
          <pc:docMk/>
          <pc:sldMk cId="2189527074" sldId="680"/>
        </pc:sldMkLst>
      </pc:sldChg>
      <pc:sldChg chg="new">
        <pc:chgData name="Cason Machacek" userId="5385bd7b-141b-4b15-b05d-63ccca1bd1d0" providerId="ADAL" clId="{B9C85518-E1FC-4523-832E-5E46F3933B25}" dt="2024-10-11T17:52:43.236" v="1613" actId="680"/>
        <pc:sldMkLst>
          <pc:docMk/>
          <pc:sldMk cId="3865744200" sldId="681"/>
        </pc:sldMkLst>
      </pc:sldChg>
      <pc:sldChg chg="new">
        <pc:chgData name="Cason Machacek" userId="5385bd7b-141b-4b15-b05d-63ccca1bd1d0" providerId="ADAL" clId="{B9C85518-E1FC-4523-832E-5E46F3933B25}" dt="2024-10-11T17:52:43.251" v="1614" actId="680"/>
        <pc:sldMkLst>
          <pc:docMk/>
          <pc:sldMk cId="2503872347" sldId="682"/>
        </pc:sldMkLst>
      </pc:sldChg>
      <pc:sldChg chg="new">
        <pc:chgData name="Cason Machacek" userId="5385bd7b-141b-4b15-b05d-63ccca1bd1d0" providerId="ADAL" clId="{B9C85518-E1FC-4523-832E-5E46F3933B25}" dt="2024-10-11T17:52:43.283" v="1615" actId="680"/>
        <pc:sldMkLst>
          <pc:docMk/>
          <pc:sldMk cId="106931131" sldId="683"/>
        </pc:sldMkLst>
      </pc:sldChg>
      <pc:sldChg chg="new">
        <pc:chgData name="Cason Machacek" userId="5385bd7b-141b-4b15-b05d-63ccca1bd1d0" providerId="ADAL" clId="{B9C85518-E1FC-4523-832E-5E46F3933B25}" dt="2024-10-11T17:52:43.330" v="1616" actId="680"/>
        <pc:sldMkLst>
          <pc:docMk/>
          <pc:sldMk cId="2483477157" sldId="684"/>
        </pc:sldMkLst>
      </pc:sldChg>
      <pc:sldChg chg="new">
        <pc:chgData name="Cason Machacek" userId="5385bd7b-141b-4b15-b05d-63ccca1bd1d0" providerId="ADAL" clId="{B9C85518-E1FC-4523-832E-5E46F3933B25}" dt="2024-10-11T17:52:43.345" v="1617" actId="680"/>
        <pc:sldMkLst>
          <pc:docMk/>
          <pc:sldMk cId="2140772857" sldId="685"/>
        </pc:sldMkLst>
      </pc:sldChg>
      <pc:sldChg chg="new">
        <pc:chgData name="Cason Machacek" userId="5385bd7b-141b-4b15-b05d-63ccca1bd1d0" providerId="ADAL" clId="{B9C85518-E1FC-4523-832E-5E46F3933B25}" dt="2024-10-11T17:52:43.377" v="1618" actId="680"/>
        <pc:sldMkLst>
          <pc:docMk/>
          <pc:sldMk cId="2755103854" sldId="686"/>
        </pc:sldMkLst>
      </pc:sldChg>
      <pc:sldChg chg="new">
        <pc:chgData name="Cason Machacek" userId="5385bd7b-141b-4b15-b05d-63ccca1bd1d0" providerId="ADAL" clId="{B9C85518-E1FC-4523-832E-5E46F3933B25}" dt="2024-10-11T17:52:43.410" v="1619" actId="680"/>
        <pc:sldMkLst>
          <pc:docMk/>
          <pc:sldMk cId="259908439" sldId="687"/>
        </pc:sldMkLst>
      </pc:sldChg>
      <pc:sldChg chg="new">
        <pc:chgData name="Cason Machacek" userId="5385bd7b-141b-4b15-b05d-63ccca1bd1d0" providerId="ADAL" clId="{B9C85518-E1FC-4523-832E-5E46F3933B25}" dt="2024-10-11T17:52:43.455" v="1620" actId="680"/>
        <pc:sldMkLst>
          <pc:docMk/>
          <pc:sldMk cId="1584297416" sldId="688"/>
        </pc:sldMkLst>
      </pc:sldChg>
      <pc:sldChg chg="new">
        <pc:chgData name="Cason Machacek" userId="5385bd7b-141b-4b15-b05d-63ccca1bd1d0" providerId="ADAL" clId="{B9C85518-E1FC-4523-832E-5E46F3933B25}" dt="2024-10-11T17:52:43.486" v="1621" actId="680"/>
        <pc:sldMkLst>
          <pc:docMk/>
          <pc:sldMk cId="2664969039" sldId="689"/>
        </pc:sldMkLst>
      </pc:sldChg>
      <pc:sldChg chg="new">
        <pc:chgData name="Cason Machacek" userId="5385bd7b-141b-4b15-b05d-63ccca1bd1d0" providerId="ADAL" clId="{B9C85518-E1FC-4523-832E-5E46F3933B25}" dt="2024-10-11T17:52:43.518" v="1622" actId="680"/>
        <pc:sldMkLst>
          <pc:docMk/>
          <pc:sldMk cId="1242336149" sldId="690"/>
        </pc:sldMkLst>
      </pc:sldChg>
      <pc:sldChg chg="new">
        <pc:chgData name="Cason Machacek" userId="5385bd7b-141b-4b15-b05d-63ccca1bd1d0" providerId="ADAL" clId="{B9C85518-E1FC-4523-832E-5E46F3933B25}" dt="2024-10-11T17:52:43.549" v="1623" actId="680"/>
        <pc:sldMkLst>
          <pc:docMk/>
          <pc:sldMk cId="120826417" sldId="691"/>
        </pc:sldMkLst>
      </pc:sldChg>
      <pc:sldChg chg="new">
        <pc:chgData name="Cason Machacek" userId="5385bd7b-141b-4b15-b05d-63ccca1bd1d0" providerId="ADAL" clId="{B9C85518-E1FC-4523-832E-5E46F3933B25}" dt="2024-10-11T17:52:43.596" v="1624" actId="680"/>
        <pc:sldMkLst>
          <pc:docMk/>
          <pc:sldMk cId="2187457927" sldId="692"/>
        </pc:sldMkLst>
      </pc:sldChg>
      <pc:sldChg chg="new">
        <pc:chgData name="Cason Machacek" userId="5385bd7b-141b-4b15-b05d-63ccca1bd1d0" providerId="ADAL" clId="{B9C85518-E1FC-4523-832E-5E46F3933B25}" dt="2024-10-11T17:52:43.612" v="1625" actId="680"/>
        <pc:sldMkLst>
          <pc:docMk/>
          <pc:sldMk cId="1542499285" sldId="693"/>
        </pc:sldMkLst>
      </pc:sldChg>
      <pc:sldChg chg="new">
        <pc:chgData name="Cason Machacek" userId="5385bd7b-141b-4b15-b05d-63ccca1bd1d0" providerId="ADAL" clId="{B9C85518-E1FC-4523-832E-5E46F3933B25}" dt="2024-10-11T17:52:43.643" v="1626" actId="680"/>
        <pc:sldMkLst>
          <pc:docMk/>
          <pc:sldMk cId="530308191" sldId="694"/>
        </pc:sldMkLst>
      </pc:sldChg>
      <pc:sldChg chg="new">
        <pc:chgData name="Cason Machacek" userId="5385bd7b-141b-4b15-b05d-63ccca1bd1d0" providerId="ADAL" clId="{B9C85518-E1FC-4523-832E-5E46F3933B25}" dt="2024-10-11T17:52:43.674" v="1627" actId="680"/>
        <pc:sldMkLst>
          <pc:docMk/>
          <pc:sldMk cId="2632912408" sldId="695"/>
        </pc:sldMkLst>
      </pc:sldChg>
      <pc:sldChg chg="new">
        <pc:chgData name="Cason Machacek" userId="5385bd7b-141b-4b15-b05d-63ccca1bd1d0" providerId="ADAL" clId="{B9C85518-E1FC-4523-832E-5E46F3933B25}" dt="2024-10-11T17:52:43.737" v="1628" actId="680"/>
        <pc:sldMkLst>
          <pc:docMk/>
          <pc:sldMk cId="1114034034" sldId="696"/>
        </pc:sldMkLst>
      </pc:sldChg>
      <pc:sldChg chg="new">
        <pc:chgData name="Cason Machacek" userId="5385bd7b-141b-4b15-b05d-63ccca1bd1d0" providerId="ADAL" clId="{B9C85518-E1FC-4523-832E-5E46F3933B25}" dt="2024-10-11T17:52:43.737" v="1629" actId="680"/>
        <pc:sldMkLst>
          <pc:docMk/>
          <pc:sldMk cId="2964664619" sldId="697"/>
        </pc:sldMkLst>
      </pc:sldChg>
      <pc:sldChg chg="new">
        <pc:chgData name="Cason Machacek" userId="5385bd7b-141b-4b15-b05d-63ccca1bd1d0" providerId="ADAL" clId="{B9C85518-E1FC-4523-832E-5E46F3933B25}" dt="2024-10-11T17:52:43.768" v="1630" actId="680"/>
        <pc:sldMkLst>
          <pc:docMk/>
          <pc:sldMk cId="2527064963" sldId="698"/>
        </pc:sldMkLst>
      </pc:sldChg>
      <pc:sldChg chg="new">
        <pc:chgData name="Cason Machacek" userId="5385bd7b-141b-4b15-b05d-63ccca1bd1d0" providerId="ADAL" clId="{B9C85518-E1FC-4523-832E-5E46F3933B25}" dt="2024-10-11T17:52:43.816" v="1631" actId="680"/>
        <pc:sldMkLst>
          <pc:docMk/>
          <pc:sldMk cId="2433388675" sldId="699"/>
        </pc:sldMkLst>
      </pc:sldChg>
      <pc:sldChg chg="new">
        <pc:chgData name="Cason Machacek" userId="5385bd7b-141b-4b15-b05d-63ccca1bd1d0" providerId="ADAL" clId="{B9C85518-E1FC-4523-832E-5E46F3933B25}" dt="2024-10-11T17:52:43.862" v="1632" actId="680"/>
        <pc:sldMkLst>
          <pc:docMk/>
          <pc:sldMk cId="4232034244" sldId="700"/>
        </pc:sldMkLst>
      </pc:sldChg>
      <pc:sldChg chg="new">
        <pc:chgData name="Cason Machacek" userId="5385bd7b-141b-4b15-b05d-63ccca1bd1d0" providerId="ADAL" clId="{B9C85518-E1FC-4523-832E-5E46F3933B25}" dt="2024-10-11T17:52:43.878" v="1633" actId="680"/>
        <pc:sldMkLst>
          <pc:docMk/>
          <pc:sldMk cId="2276933740" sldId="701"/>
        </pc:sldMkLst>
      </pc:sldChg>
      <pc:sldChg chg="new">
        <pc:chgData name="Cason Machacek" userId="5385bd7b-141b-4b15-b05d-63ccca1bd1d0" providerId="ADAL" clId="{B9C85518-E1FC-4523-832E-5E46F3933B25}" dt="2024-10-11T17:52:43.910" v="1634" actId="680"/>
        <pc:sldMkLst>
          <pc:docMk/>
          <pc:sldMk cId="3272326182" sldId="702"/>
        </pc:sldMkLst>
      </pc:sldChg>
      <pc:sldChg chg="new">
        <pc:chgData name="Cason Machacek" userId="5385bd7b-141b-4b15-b05d-63ccca1bd1d0" providerId="ADAL" clId="{B9C85518-E1FC-4523-832E-5E46F3933B25}" dt="2024-10-11T17:52:43.941" v="1635" actId="680"/>
        <pc:sldMkLst>
          <pc:docMk/>
          <pc:sldMk cId="2320450675" sldId="703"/>
        </pc:sldMkLst>
      </pc:sldChg>
      <pc:sldChg chg="new">
        <pc:chgData name="Cason Machacek" userId="5385bd7b-141b-4b15-b05d-63ccca1bd1d0" providerId="ADAL" clId="{B9C85518-E1FC-4523-832E-5E46F3933B25}" dt="2024-10-11T17:52:44.066" v="1636" actId="680"/>
        <pc:sldMkLst>
          <pc:docMk/>
          <pc:sldMk cId="2508798578" sldId="704"/>
        </pc:sldMkLst>
      </pc:sldChg>
      <pc:sldChg chg="new">
        <pc:chgData name="Cason Machacek" userId="5385bd7b-141b-4b15-b05d-63ccca1bd1d0" providerId="ADAL" clId="{B9C85518-E1FC-4523-832E-5E46F3933B25}" dt="2024-10-11T17:52:44.066" v="1637" actId="680"/>
        <pc:sldMkLst>
          <pc:docMk/>
          <pc:sldMk cId="644250218" sldId="705"/>
        </pc:sldMkLst>
      </pc:sldChg>
      <pc:sldChg chg="new">
        <pc:chgData name="Cason Machacek" userId="5385bd7b-141b-4b15-b05d-63ccca1bd1d0" providerId="ADAL" clId="{B9C85518-E1FC-4523-832E-5E46F3933B25}" dt="2024-10-11T17:52:44.082" v="1638" actId="680"/>
        <pc:sldMkLst>
          <pc:docMk/>
          <pc:sldMk cId="269003558" sldId="706"/>
        </pc:sldMkLst>
      </pc:sldChg>
      <pc:sldChg chg="new">
        <pc:chgData name="Cason Machacek" userId="5385bd7b-141b-4b15-b05d-63ccca1bd1d0" providerId="ADAL" clId="{B9C85518-E1FC-4523-832E-5E46F3933B25}" dt="2024-10-11T17:52:44.097" v="1639" actId="680"/>
        <pc:sldMkLst>
          <pc:docMk/>
          <pc:sldMk cId="1421529714" sldId="707"/>
        </pc:sldMkLst>
      </pc:sldChg>
      <pc:sldChg chg="new">
        <pc:chgData name="Cason Machacek" userId="5385bd7b-141b-4b15-b05d-63ccca1bd1d0" providerId="ADAL" clId="{B9C85518-E1FC-4523-832E-5E46F3933B25}" dt="2024-10-11T17:52:44.144" v="1640" actId="680"/>
        <pc:sldMkLst>
          <pc:docMk/>
          <pc:sldMk cId="1562853034" sldId="708"/>
        </pc:sldMkLst>
      </pc:sldChg>
      <pc:sldChg chg="new">
        <pc:chgData name="Cason Machacek" userId="5385bd7b-141b-4b15-b05d-63ccca1bd1d0" providerId="ADAL" clId="{B9C85518-E1FC-4523-832E-5E46F3933B25}" dt="2024-10-11T17:52:44.160" v="1641" actId="680"/>
        <pc:sldMkLst>
          <pc:docMk/>
          <pc:sldMk cId="1355610009" sldId="709"/>
        </pc:sldMkLst>
      </pc:sldChg>
      <pc:sldChg chg="new">
        <pc:chgData name="Cason Machacek" userId="5385bd7b-141b-4b15-b05d-63ccca1bd1d0" providerId="ADAL" clId="{B9C85518-E1FC-4523-832E-5E46F3933B25}" dt="2024-10-11T17:52:44.176" v="1642" actId="680"/>
        <pc:sldMkLst>
          <pc:docMk/>
          <pc:sldMk cId="1520897879" sldId="710"/>
        </pc:sldMkLst>
      </pc:sldChg>
      <pc:sldChg chg="new">
        <pc:chgData name="Cason Machacek" userId="5385bd7b-141b-4b15-b05d-63ccca1bd1d0" providerId="ADAL" clId="{B9C85518-E1FC-4523-832E-5E46F3933B25}" dt="2024-10-11T17:52:44.210" v="1643" actId="680"/>
        <pc:sldMkLst>
          <pc:docMk/>
          <pc:sldMk cId="3586658348" sldId="711"/>
        </pc:sldMkLst>
      </pc:sldChg>
      <pc:sldChg chg="new">
        <pc:chgData name="Cason Machacek" userId="5385bd7b-141b-4b15-b05d-63ccca1bd1d0" providerId="ADAL" clId="{B9C85518-E1FC-4523-832E-5E46F3933B25}" dt="2024-10-11T17:52:44.239" v="1644" actId="680"/>
        <pc:sldMkLst>
          <pc:docMk/>
          <pc:sldMk cId="2738258332" sldId="712"/>
        </pc:sldMkLst>
      </pc:sldChg>
      <pc:sldChg chg="new">
        <pc:chgData name="Cason Machacek" userId="5385bd7b-141b-4b15-b05d-63ccca1bd1d0" providerId="ADAL" clId="{B9C85518-E1FC-4523-832E-5E46F3933B25}" dt="2024-10-11T17:52:44.285" v="1645" actId="680"/>
        <pc:sldMkLst>
          <pc:docMk/>
          <pc:sldMk cId="2703690429" sldId="713"/>
        </pc:sldMkLst>
      </pc:sldChg>
      <pc:sldChg chg="new">
        <pc:chgData name="Cason Machacek" userId="5385bd7b-141b-4b15-b05d-63ccca1bd1d0" providerId="ADAL" clId="{B9C85518-E1FC-4523-832E-5E46F3933B25}" dt="2024-10-11T17:52:44.301" v="1646" actId="680"/>
        <pc:sldMkLst>
          <pc:docMk/>
          <pc:sldMk cId="2769027123" sldId="714"/>
        </pc:sldMkLst>
      </pc:sldChg>
      <pc:sldChg chg="new">
        <pc:chgData name="Cason Machacek" userId="5385bd7b-141b-4b15-b05d-63ccca1bd1d0" providerId="ADAL" clId="{B9C85518-E1FC-4523-832E-5E46F3933B25}" dt="2024-10-11T17:52:44.333" v="1647" actId="680"/>
        <pc:sldMkLst>
          <pc:docMk/>
          <pc:sldMk cId="2062336615" sldId="715"/>
        </pc:sldMkLst>
      </pc:sldChg>
      <pc:sldChg chg="new">
        <pc:chgData name="Cason Machacek" userId="5385bd7b-141b-4b15-b05d-63ccca1bd1d0" providerId="ADAL" clId="{B9C85518-E1FC-4523-832E-5E46F3933B25}" dt="2024-10-11T17:52:44.364" v="1648" actId="680"/>
        <pc:sldMkLst>
          <pc:docMk/>
          <pc:sldMk cId="355304641" sldId="716"/>
        </pc:sldMkLst>
      </pc:sldChg>
      <pc:sldChg chg="new">
        <pc:chgData name="Cason Machacek" userId="5385bd7b-141b-4b15-b05d-63ccca1bd1d0" providerId="ADAL" clId="{B9C85518-E1FC-4523-832E-5E46F3933B25}" dt="2024-10-11T17:52:44.395" v="1649" actId="680"/>
        <pc:sldMkLst>
          <pc:docMk/>
          <pc:sldMk cId="992968588" sldId="717"/>
        </pc:sldMkLst>
      </pc:sldChg>
      <pc:sldChg chg="new">
        <pc:chgData name="Cason Machacek" userId="5385bd7b-141b-4b15-b05d-63ccca1bd1d0" providerId="ADAL" clId="{B9C85518-E1FC-4523-832E-5E46F3933B25}" dt="2024-10-11T17:52:44.442" v="1650" actId="680"/>
        <pc:sldMkLst>
          <pc:docMk/>
          <pc:sldMk cId="3889461189" sldId="718"/>
        </pc:sldMkLst>
      </pc:sldChg>
      <pc:sldChg chg="new">
        <pc:chgData name="Cason Machacek" userId="5385bd7b-141b-4b15-b05d-63ccca1bd1d0" providerId="ADAL" clId="{B9C85518-E1FC-4523-832E-5E46F3933B25}" dt="2024-10-11T17:52:44.473" v="1651" actId="680"/>
        <pc:sldMkLst>
          <pc:docMk/>
          <pc:sldMk cId="3092601976" sldId="719"/>
        </pc:sldMkLst>
      </pc:sldChg>
      <pc:sldChg chg="new">
        <pc:chgData name="Cason Machacek" userId="5385bd7b-141b-4b15-b05d-63ccca1bd1d0" providerId="ADAL" clId="{B9C85518-E1FC-4523-832E-5E46F3933B25}" dt="2024-10-11T17:52:44.511" v="1652" actId="680"/>
        <pc:sldMkLst>
          <pc:docMk/>
          <pc:sldMk cId="1782529722" sldId="720"/>
        </pc:sldMkLst>
      </pc:sldChg>
      <pc:sldChg chg="new">
        <pc:chgData name="Cason Machacek" userId="5385bd7b-141b-4b15-b05d-63ccca1bd1d0" providerId="ADAL" clId="{B9C85518-E1FC-4523-832E-5E46F3933B25}" dt="2024-10-11T17:52:44.546" v="1653" actId="680"/>
        <pc:sldMkLst>
          <pc:docMk/>
          <pc:sldMk cId="4275715027" sldId="721"/>
        </pc:sldMkLst>
      </pc:sldChg>
      <pc:sldChg chg="new">
        <pc:chgData name="Cason Machacek" userId="5385bd7b-141b-4b15-b05d-63ccca1bd1d0" providerId="ADAL" clId="{B9C85518-E1FC-4523-832E-5E46F3933B25}" dt="2024-10-11T17:52:44.561" v="1654" actId="680"/>
        <pc:sldMkLst>
          <pc:docMk/>
          <pc:sldMk cId="3679753017" sldId="722"/>
        </pc:sldMkLst>
      </pc:sldChg>
      <pc:sldChg chg="new">
        <pc:chgData name="Cason Machacek" userId="5385bd7b-141b-4b15-b05d-63ccca1bd1d0" providerId="ADAL" clId="{B9C85518-E1FC-4523-832E-5E46F3933B25}" dt="2024-10-11T17:52:44.592" v="1655" actId="680"/>
        <pc:sldMkLst>
          <pc:docMk/>
          <pc:sldMk cId="3852871707" sldId="723"/>
        </pc:sldMkLst>
      </pc:sldChg>
      <pc:sldChg chg="new">
        <pc:chgData name="Cason Machacek" userId="5385bd7b-141b-4b15-b05d-63ccca1bd1d0" providerId="ADAL" clId="{B9C85518-E1FC-4523-832E-5E46F3933B25}" dt="2024-10-11T17:52:44.640" v="1656" actId="680"/>
        <pc:sldMkLst>
          <pc:docMk/>
          <pc:sldMk cId="3706034754" sldId="724"/>
        </pc:sldMkLst>
      </pc:sldChg>
      <pc:sldChg chg="new">
        <pc:chgData name="Cason Machacek" userId="5385bd7b-141b-4b15-b05d-63ccca1bd1d0" providerId="ADAL" clId="{B9C85518-E1FC-4523-832E-5E46F3933B25}" dt="2024-10-11T17:52:44.671" v="1657" actId="680"/>
        <pc:sldMkLst>
          <pc:docMk/>
          <pc:sldMk cId="573919969" sldId="725"/>
        </pc:sldMkLst>
      </pc:sldChg>
      <pc:sldChg chg="new">
        <pc:chgData name="Cason Machacek" userId="5385bd7b-141b-4b15-b05d-63ccca1bd1d0" providerId="ADAL" clId="{B9C85518-E1FC-4523-832E-5E46F3933B25}" dt="2024-10-11T17:52:44.711" v="1658" actId="680"/>
        <pc:sldMkLst>
          <pc:docMk/>
          <pc:sldMk cId="580962261" sldId="726"/>
        </pc:sldMkLst>
      </pc:sldChg>
      <pc:sldChg chg="new">
        <pc:chgData name="Cason Machacek" userId="5385bd7b-141b-4b15-b05d-63ccca1bd1d0" providerId="ADAL" clId="{B9C85518-E1FC-4523-832E-5E46F3933B25}" dt="2024-10-11T17:52:44.734" v="1659" actId="680"/>
        <pc:sldMkLst>
          <pc:docMk/>
          <pc:sldMk cId="1895080451" sldId="727"/>
        </pc:sldMkLst>
      </pc:sldChg>
      <pc:sldChg chg="new">
        <pc:chgData name="Cason Machacek" userId="5385bd7b-141b-4b15-b05d-63ccca1bd1d0" providerId="ADAL" clId="{B9C85518-E1FC-4523-832E-5E46F3933B25}" dt="2024-10-11T17:52:44.765" v="1660" actId="680"/>
        <pc:sldMkLst>
          <pc:docMk/>
          <pc:sldMk cId="2746553345" sldId="728"/>
        </pc:sldMkLst>
      </pc:sldChg>
      <pc:sldChg chg="new">
        <pc:chgData name="Cason Machacek" userId="5385bd7b-141b-4b15-b05d-63ccca1bd1d0" providerId="ADAL" clId="{B9C85518-E1FC-4523-832E-5E46F3933B25}" dt="2024-10-11T17:52:44.796" v="1661" actId="680"/>
        <pc:sldMkLst>
          <pc:docMk/>
          <pc:sldMk cId="2169258193" sldId="729"/>
        </pc:sldMkLst>
      </pc:sldChg>
      <pc:sldChg chg="new">
        <pc:chgData name="Cason Machacek" userId="5385bd7b-141b-4b15-b05d-63ccca1bd1d0" providerId="ADAL" clId="{B9C85518-E1FC-4523-832E-5E46F3933B25}" dt="2024-10-11T17:52:44.828" v="1662" actId="680"/>
        <pc:sldMkLst>
          <pc:docMk/>
          <pc:sldMk cId="3746427451" sldId="730"/>
        </pc:sldMkLst>
      </pc:sldChg>
      <pc:sldChg chg="new">
        <pc:chgData name="Cason Machacek" userId="5385bd7b-141b-4b15-b05d-63ccca1bd1d0" providerId="ADAL" clId="{B9C85518-E1FC-4523-832E-5E46F3933B25}" dt="2024-10-11T17:52:44.859" v="1663" actId="680"/>
        <pc:sldMkLst>
          <pc:docMk/>
          <pc:sldMk cId="2412035050" sldId="731"/>
        </pc:sldMkLst>
      </pc:sldChg>
      <pc:sldChg chg="new">
        <pc:chgData name="Cason Machacek" userId="5385bd7b-141b-4b15-b05d-63ccca1bd1d0" providerId="ADAL" clId="{B9C85518-E1FC-4523-832E-5E46F3933B25}" dt="2024-10-11T17:52:44.890" v="1664" actId="680"/>
        <pc:sldMkLst>
          <pc:docMk/>
          <pc:sldMk cId="1549795076" sldId="732"/>
        </pc:sldMkLst>
      </pc:sldChg>
      <pc:sldChg chg="new">
        <pc:chgData name="Cason Machacek" userId="5385bd7b-141b-4b15-b05d-63ccca1bd1d0" providerId="ADAL" clId="{B9C85518-E1FC-4523-832E-5E46F3933B25}" dt="2024-10-11T17:52:44.922" v="1665" actId="680"/>
        <pc:sldMkLst>
          <pc:docMk/>
          <pc:sldMk cId="1841979775" sldId="733"/>
        </pc:sldMkLst>
      </pc:sldChg>
      <pc:sldChg chg="new">
        <pc:chgData name="Cason Machacek" userId="5385bd7b-141b-4b15-b05d-63ccca1bd1d0" providerId="ADAL" clId="{B9C85518-E1FC-4523-832E-5E46F3933B25}" dt="2024-10-11T17:52:44.969" v="1666" actId="680"/>
        <pc:sldMkLst>
          <pc:docMk/>
          <pc:sldMk cId="1586674187" sldId="734"/>
        </pc:sldMkLst>
      </pc:sldChg>
      <pc:sldChg chg="new">
        <pc:chgData name="Cason Machacek" userId="5385bd7b-141b-4b15-b05d-63ccca1bd1d0" providerId="ADAL" clId="{B9C85518-E1FC-4523-832E-5E46F3933B25}" dt="2024-10-11T17:52:45.011" v="1667" actId="680"/>
        <pc:sldMkLst>
          <pc:docMk/>
          <pc:sldMk cId="3255160788" sldId="735"/>
        </pc:sldMkLst>
      </pc:sldChg>
      <pc:sldChg chg="new">
        <pc:chgData name="Cason Machacek" userId="5385bd7b-141b-4b15-b05d-63ccca1bd1d0" providerId="ADAL" clId="{B9C85518-E1FC-4523-832E-5E46F3933B25}" dt="2024-10-11T17:52:45.031" v="1668" actId="680"/>
        <pc:sldMkLst>
          <pc:docMk/>
          <pc:sldMk cId="2740125882" sldId="736"/>
        </pc:sldMkLst>
      </pc:sldChg>
      <pc:sldChg chg="new">
        <pc:chgData name="Cason Machacek" userId="5385bd7b-141b-4b15-b05d-63ccca1bd1d0" providerId="ADAL" clId="{B9C85518-E1FC-4523-832E-5E46F3933B25}" dt="2024-10-11T17:52:45.063" v="1669" actId="680"/>
        <pc:sldMkLst>
          <pc:docMk/>
          <pc:sldMk cId="1475921456" sldId="737"/>
        </pc:sldMkLst>
      </pc:sldChg>
      <pc:sldChg chg="new">
        <pc:chgData name="Cason Machacek" userId="5385bd7b-141b-4b15-b05d-63ccca1bd1d0" providerId="ADAL" clId="{B9C85518-E1FC-4523-832E-5E46F3933B25}" dt="2024-10-11T17:52:45.094" v="1670" actId="680"/>
        <pc:sldMkLst>
          <pc:docMk/>
          <pc:sldMk cId="1492617192" sldId="738"/>
        </pc:sldMkLst>
      </pc:sldChg>
      <pc:sldChg chg="new">
        <pc:chgData name="Cason Machacek" userId="5385bd7b-141b-4b15-b05d-63ccca1bd1d0" providerId="ADAL" clId="{B9C85518-E1FC-4523-832E-5E46F3933B25}" dt="2024-10-11T17:52:45.125" v="1671" actId="680"/>
        <pc:sldMkLst>
          <pc:docMk/>
          <pc:sldMk cId="4043001560" sldId="739"/>
        </pc:sldMkLst>
      </pc:sldChg>
      <pc:sldChg chg="new">
        <pc:chgData name="Cason Machacek" userId="5385bd7b-141b-4b15-b05d-63ccca1bd1d0" providerId="ADAL" clId="{B9C85518-E1FC-4523-832E-5E46F3933B25}" dt="2024-10-11T17:52:45.157" v="1672" actId="680"/>
        <pc:sldMkLst>
          <pc:docMk/>
          <pc:sldMk cId="970278730" sldId="740"/>
        </pc:sldMkLst>
      </pc:sldChg>
      <pc:sldChg chg="new">
        <pc:chgData name="Cason Machacek" userId="5385bd7b-141b-4b15-b05d-63ccca1bd1d0" providerId="ADAL" clId="{B9C85518-E1FC-4523-832E-5E46F3933B25}" dt="2024-10-11T17:52:45.188" v="1673" actId="680"/>
        <pc:sldMkLst>
          <pc:docMk/>
          <pc:sldMk cId="2274577248" sldId="741"/>
        </pc:sldMkLst>
      </pc:sldChg>
      <pc:sldChg chg="new">
        <pc:chgData name="Cason Machacek" userId="5385bd7b-141b-4b15-b05d-63ccca1bd1d0" providerId="ADAL" clId="{B9C85518-E1FC-4523-832E-5E46F3933B25}" dt="2024-10-11T17:52:45.219" v="1674" actId="680"/>
        <pc:sldMkLst>
          <pc:docMk/>
          <pc:sldMk cId="3875498043" sldId="742"/>
        </pc:sldMkLst>
      </pc:sldChg>
      <pc:sldChg chg="new">
        <pc:chgData name="Cason Machacek" userId="5385bd7b-141b-4b15-b05d-63ccca1bd1d0" providerId="ADAL" clId="{B9C85518-E1FC-4523-832E-5E46F3933B25}" dt="2024-10-11T17:52:45.376" v="1675" actId="680"/>
        <pc:sldMkLst>
          <pc:docMk/>
          <pc:sldMk cId="3054514397" sldId="743"/>
        </pc:sldMkLst>
      </pc:sldChg>
      <pc:sldChg chg="new">
        <pc:chgData name="Cason Machacek" userId="5385bd7b-141b-4b15-b05d-63ccca1bd1d0" providerId="ADAL" clId="{B9C85518-E1FC-4523-832E-5E46F3933B25}" dt="2024-10-11T17:52:45.376" v="1676" actId="680"/>
        <pc:sldMkLst>
          <pc:docMk/>
          <pc:sldMk cId="3364490455" sldId="744"/>
        </pc:sldMkLst>
      </pc:sldChg>
      <pc:sldChg chg="new">
        <pc:chgData name="Cason Machacek" userId="5385bd7b-141b-4b15-b05d-63ccca1bd1d0" providerId="ADAL" clId="{B9C85518-E1FC-4523-832E-5E46F3933B25}" dt="2024-10-11T17:52:45.392" v="1677" actId="680"/>
        <pc:sldMkLst>
          <pc:docMk/>
          <pc:sldMk cId="3923264031" sldId="745"/>
        </pc:sldMkLst>
      </pc:sldChg>
      <pc:sldChg chg="new">
        <pc:chgData name="Cason Machacek" userId="5385bd7b-141b-4b15-b05d-63ccca1bd1d0" providerId="ADAL" clId="{B9C85518-E1FC-4523-832E-5E46F3933B25}" dt="2024-10-11T17:52:45.411" v="1678" actId="680"/>
        <pc:sldMkLst>
          <pc:docMk/>
          <pc:sldMk cId="2604565626" sldId="746"/>
        </pc:sldMkLst>
      </pc:sldChg>
      <pc:sldChg chg="new">
        <pc:chgData name="Cason Machacek" userId="5385bd7b-141b-4b15-b05d-63ccca1bd1d0" providerId="ADAL" clId="{B9C85518-E1FC-4523-832E-5E46F3933B25}" dt="2024-10-11T17:52:45.423" v="1679" actId="680"/>
        <pc:sldMkLst>
          <pc:docMk/>
          <pc:sldMk cId="4237889312" sldId="747"/>
        </pc:sldMkLst>
      </pc:sldChg>
      <pc:sldChg chg="new">
        <pc:chgData name="Cason Machacek" userId="5385bd7b-141b-4b15-b05d-63ccca1bd1d0" providerId="ADAL" clId="{B9C85518-E1FC-4523-832E-5E46F3933B25}" dt="2024-10-11T17:52:45.439" v="1680" actId="680"/>
        <pc:sldMkLst>
          <pc:docMk/>
          <pc:sldMk cId="3331520047" sldId="748"/>
        </pc:sldMkLst>
      </pc:sldChg>
      <pc:sldChg chg="new">
        <pc:chgData name="Cason Machacek" userId="5385bd7b-141b-4b15-b05d-63ccca1bd1d0" providerId="ADAL" clId="{B9C85518-E1FC-4523-832E-5E46F3933B25}" dt="2024-10-11T17:52:45.454" v="1681" actId="680"/>
        <pc:sldMkLst>
          <pc:docMk/>
          <pc:sldMk cId="2869645444" sldId="749"/>
        </pc:sldMkLst>
      </pc:sldChg>
      <pc:sldChg chg="new">
        <pc:chgData name="Cason Machacek" userId="5385bd7b-141b-4b15-b05d-63ccca1bd1d0" providerId="ADAL" clId="{B9C85518-E1FC-4523-832E-5E46F3933B25}" dt="2024-10-11T17:52:45.486" v="1682" actId="680"/>
        <pc:sldMkLst>
          <pc:docMk/>
          <pc:sldMk cId="2938927658" sldId="750"/>
        </pc:sldMkLst>
      </pc:sldChg>
      <pc:sldChg chg="new">
        <pc:chgData name="Cason Machacek" userId="5385bd7b-141b-4b15-b05d-63ccca1bd1d0" providerId="ADAL" clId="{B9C85518-E1FC-4523-832E-5E46F3933B25}" dt="2024-10-11T17:52:45.517" v="1683" actId="680"/>
        <pc:sldMkLst>
          <pc:docMk/>
          <pc:sldMk cId="3660185035" sldId="751"/>
        </pc:sldMkLst>
      </pc:sldChg>
      <pc:sldChg chg="new">
        <pc:chgData name="Cason Machacek" userId="5385bd7b-141b-4b15-b05d-63ccca1bd1d0" providerId="ADAL" clId="{B9C85518-E1FC-4523-832E-5E46F3933B25}" dt="2024-10-11T17:52:45.548" v="1684" actId="680"/>
        <pc:sldMkLst>
          <pc:docMk/>
          <pc:sldMk cId="1272873732" sldId="752"/>
        </pc:sldMkLst>
      </pc:sldChg>
      <pc:sldChg chg="new">
        <pc:chgData name="Cason Machacek" userId="5385bd7b-141b-4b15-b05d-63ccca1bd1d0" providerId="ADAL" clId="{B9C85518-E1FC-4523-832E-5E46F3933B25}" dt="2024-10-11T17:52:45.611" v="1685" actId="680"/>
        <pc:sldMkLst>
          <pc:docMk/>
          <pc:sldMk cId="1828904042" sldId="753"/>
        </pc:sldMkLst>
      </pc:sldChg>
      <pc:sldChg chg="new">
        <pc:chgData name="Cason Machacek" userId="5385bd7b-141b-4b15-b05d-63ccca1bd1d0" providerId="ADAL" clId="{B9C85518-E1FC-4523-832E-5E46F3933B25}" dt="2024-10-11T17:52:45.627" v="1686" actId="680"/>
        <pc:sldMkLst>
          <pc:docMk/>
          <pc:sldMk cId="3494898454" sldId="754"/>
        </pc:sldMkLst>
      </pc:sldChg>
      <pc:sldChg chg="new">
        <pc:chgData name="Cason Machacek" userId="5385bd7b-141b-4b15-b05d-63ccca1bd1d0" providerId="ADAL" clId="{B9C85518-E1FC-4523-832E-5E46F3933B25}" dt="2024-10-11T17:52:45.658" v="1687" actId="680"/>
        <pc:sldMkLst>
          <pc:docMk/>
          <pc:sldMk cId="3346289269" sldId="755"/>
        </pc:sldMkLst>
      </pc:sldChg>
      <pc:sldChg chg="new">
        <pc:chgData name="Cason Machacek" userId="5385bd7b-141b-4b15-b05d-63ccca1bd1d0" providerId="ADAL" clId="{B9C85518-E1FC-4523-832E-5E46F3933B25}" dt="2024-10-11T17:52:45.689" v="1688" actId="680"/>
        <pc:sldMkLst>
          <pc:docMk/>
          <pc:sldMk cId="4056741344" sldId="756"/>
        </pc:sldMkLst>
      </pc:sldChg>
      <pc:sldChg chg="new">
        <pc:chgData name="Cason Machacek" userId="5385bd7b-141b-4b15-b05d-63ccca1bd1d0" providerId="ADAL" clId="{B9C85518-E1FC-4523-832E-5E46F3933B25}" dt="2024-10-11T17:52:45.721" v="1689" actId="680"/>
        <pc:sldMkLst>
          <pc:docMk/>
          <pc:sldMk cId="398382773" sldId="757"/>
        </pc:sldMkLst>
      </pc:sldChg>
      <pc:sldChg chg="new">
        <pc:chgData name="Cason Machacek" userId="5385bd7b-141b-4b15-b05d-63ccca1bd1d0" providerId="ADAL" clId="{B9C85518-E1FC-4523-832E-5E46F3933B25}" dt="2024-10-11T17:52:45.768" v="1690" actId="680"/>
        <pc:sldMkLst>
          <pc:docMk/>
          <pc:sldMk cId="437658829" sldId="758"/>
        </pc:sldMkLst>
      </pc:sldChg>
      <pc:sldChg chg="new">
        <pc:chgData name="Cason Machacek" userId="5385bd7b-141b-4b15-b05d-63ccca1bd1d0" providerId="ADAL" clId="{B9C85518-E1FC-4523-832E-5E46F3933B25}" dt="2024-10-11T17:52:45.783" v="1691" actId="680"/>
        <pc:sldMkLst>
          <pc:docMk/>
          <pc:sldMk cId="980305918" sldId="759"/>
        </pc:sldMkLst>
      </pc:sldChg>
      <pc:sldChg chg="new">
        <pc:chgData name="Cason Machacek" userId="5385bd7b-141b-4b15-b05d-63ccca1bd1d0" providerId="ADAL" clId="{B9C85518-E1FC-4523-832E-5E46F3933B25}" dt="2024-10-11T17:52:45.815" v="1692" actId="680"/>
        <pc:sldMkLst>
          <pc:docMk/>
          <pc:sldMk cId="2382260214" sldId="760"/>
        </pc:sldMkLst>
      </pc:sldChg>
      <pc:sldChg chg="new">
        <pc:chgData name="Cason Machacek" userId="5385bd7b-141b-4b15-b05d-63ccca1bd1d0" providerId="ADAL" clId="{B9C85518-E1FC-4523-832E-5E46F3933B25}" dt="2024-10-11T17:52:45.846" v="1693" actId="680"/>
        <pc:sldMkLst>
          <pc:docMk/>
          <pc:sldMk cId="126145213" sldId="761"/>
        </pc:sldMkLst>
      </pc:sldChg>
      <pc:sldChg chg="new">
        <pc:chgData name="Cason Machacek" userId="5385bd7b-141b-4b15-b05d-63ccca1bd1d0" providerId="ADAL" clId="{B9C85518-E1FC-4523-832E-5E46F3933B25}" dt="2024-10-11T17:52:45.877" v="1694" actId="680"/>
        <pc:sldMkLst>
          <pc:docMk/>
          <pc:sldMk cId="1271103686" sldId="762"/>
        </pc:sldMkLst>
      </pc:sldChg>
      <pc:sldChg chg="new">
        <pc:chgData name="Cason Machacek" userId="5385bd7b-141b-4b15-b05d-63ccca1bd1d0" providerId="ADAL" clId="{B9C85518-E1FC-4523-832E-5E46F3933B25}" dt="2024-10-11T17:52:45.925" v="1695" actId="680"/>
        <pc:sldMkLst>
          <pc:docMk/>
          <pc:sldMk cId="1394480661" sldId="763"/>
        </pc:sldMkLst>
      </pc:sldChg>
      <pc:sldChg chg="new">
        <pc:chgData name="Cason Machacek" userId="5385bd7b-141b-4b15-b05d-63ccca1bd1d0" providerId="ADAL" clId="{B9C85518-E1FC-4523-832E-5E46F3933B25}" dt="2024-10-11T17:52:45.956" v="1696" actId="680"/>
        <pc:sldMkLst>
          <pc:docMk/>
          <pc:sldMk cId="2123824770" sldId="764"/>
        </pc:sldMkLst>
      </pc:sldChg>
      <pc:sldChg chg="new">
        <pc:chgData name="Cason Machacek" userId="5385bd7b-141b-4b15-b05d-63ccca1bd1d0" providerId="ADAL" clId="{B9C85518-E1FC-4523-832E-5E46F3933B25}" dt="2024-10-11T17:52:45.987" v="1697" actId="680"/>
        <pc:sldMkLst>
          <pc:docMk/>
          <pc:sldMk cId="315484002" sldId="765"/>
        </pc:sldMkLst>
      </pc:sldChg>
      <pc:sldChg chg="new">
        <pc:chgData name="Cason Machacek" userId="5385bd7b-141b-4b15-b05d-63ccca1bd1d0" providerId="ADAL" clId="{B9C85518-E1FC-4523-832E-5E46F3933B25}" dt="2024-10-11T17:52:46.019" v="1698" actId="680"/>
        <pc:sldMkLst>
          <pc:docMk/>
          <pc:sldMk cId="1185693176" sldId="766"/>
        </pc:sldMkLst>
      </pc:sldChg>
      <pc:sldChg chg="new">
        <pc:chgData name="Cason Machacek" userId="5385bd7b-141b-4b15-b05d-63ccca1bd1d0" providerId="ADAL" clId="{B9C85518-E1FC-4523-832E-5E46F3933B25}" dt="2024-10-11T17:52:46.050" v="1699" actId="680"/>
        <pc:sldMkLst>
          <pc:docMk/>
          <pc:sldMk cId="2678548128" sldId="767"/>
        </pc:sldMkLst>
      </pc:sldChg>
      <pc:sldChg chg="new">
        <pc:chgData name="Cason Machacek" userId="5385bd7b-141b-4b15-b05d-63ccca1bd1d0" providerId="ADAL" clId="{B9C85518-E1FC-4523-832E-5E46F3933B25}" dt="2024-10-11T17:52:46.097" v="1700" actId="680"/>
        <pc:sldMkLst>
          <pc:docMk/>
          <pc:sldMk cId="3989561131" sldId="768"/>
        </pc:sldMkLst>
      </pc:sldChg>
      <pc:sldChg chg="new">
        <pc:chgData name="Cason Machacek" userId="5385bd7b-141b-4b15-b05d-63ccca1bd1d0" providerId="ADAL" clId="{B9C85518-E1FC-4523-832E-5E46F3933B25}" dt="2024-10-11T17:52:46.113" v="1701" actId="680"/>
        <pc:sldMkLst>
          <pc:docMk/>
          <pc:sldMk cId="1606450677" sldId="769"/>
        </pc:sldMkLst>
      </pc:sldChg>
      <pc:sldChg chg="new">
        <pc:chgData name="Cason Machacek" userId="5385bd7b-141b-4b15-b05d-63ccca1bd1d0" providerId="ADAL" clId="{B9C85518-E1FC-4523-832E-5E46F3933B25}" dt="2024-10-11T17:52:46.144" v="1702" actId="680"/>
        <pc:sldMkLst>
          <pc:docMk/>
          <pc:sldMk cId="3373448045" sldId="770"/>
        </pc:sldMkLst>
      </pc:sldChg>
      <pc:sldChg chg="new">
        <pc:chgData name="Cason Machacek" userId="5385bd7b-141b-4b15-b05d-63ccca1bd1d0" providerId="ADAL" clId="{B9C85518-E1FC-4523-832E-5E46F3933B25}" dt="2024-10-11T17:52:46.175" v="1703" actId="680"/>
        <pc:sldMkLst>
          <pc:docMk/>
          <pc:sldMk cId="2135761202" sldId="771"/>
        </pc:sldMkLst>
      </pc:sldChg>
      <pc:sldChg chg="new">
        <pc:chgData name="Cason Machacek" userId="5385bd7b-141b-4b15-b05d-63ccca1bd1d0" providerId="ADAL" clId="{B9C85518-E1FC-4523-832E-5E46F3933B25}" dt="2024-10-11T17:52:46.222" v="1704" actId="680"/>
        <pc:sldMkLst>
          <pc:docMk/>
          <pc:sldMk cId="2523638693" sldId="772"/>
        </pc:sldMkLst>
      </pc:sldChg>
      <pc:sldChg chg="new">
        <pc:chgData name="Cason Machacek" userId="5385bd7b-141b-4b15-b05d-63ccca1bd1d0" providerId="ADAL" clId="{B9C85518-E1FC-4523-832E-5E46F3933B25}" dt="2024-10-11T17:52:46.269" v="1705" actId="680"/>
        <pc:sldMkLst>
          <pc:docMk/>
          <pc:sldMk cId="1444058256" sldId="773"/>
        </pc:sldMkLst>
      </pc:sldChg>
      <pc:sldChg chg="new">
        <pc:chgData name="Cason Machacek" userId="5385bd7b-141b-4b15-b05d-63ccca1bd1d0" providerId="ADAL" clId="{B9C85518-E1FC-4523-832E-5E46F3933B25}" dt="2024-10-11T17:52:46.285" v="1706" actId="680"/>
        <pc:sldMkLst>
          <pc:docMk/>
          <pc:sldMk cId="537161477" sldId="774"/>
        </pc:sldMkLst>
      </pc:sldChg>
      <pc:sldChg chg="new">
        <pc:chgData name="Cason Machacek" userId="5385bd7b-141b-4b15-b05d-63ccca1bd1d0" providerId="ADAL" clId="{B9C85518-E1FC-4523-832E-5E46F3933B25}" dt="2024-10-11T17:52:46.316" v="1707" actId="680"/>
        <pc:sldMkLst>
          <pc:docMk/>
          <pc:sldMk cId="3980209418" sldId="775"/>
        </pc:sldMkLst>
      </pc:sldChg>
      <pc:sldChg chg="new">
        <pc:chgData name="Cason Machacek" userId="5385bd7b-141b-4b15-b05d-63ccca1bd1d0" providerId="ADAL" clId="{B9C85518-E1FC-4523-832E-5E46F3933B25}" dt="2024-10-11T17:52:46.347" v="1708" actId="680"/>
        <pc:sldMkLst>
          <pc:docMk/>
          <pc:sldMk cId="3728838981" sldId="776"/>
        </pc:sldMkLst>
      </pc:sldChg>
      <pc:sldChg chg="new">
        <pc:chgData name="Cason Machacek" userId="5385bd7b-141b-4b15-b05d-63ccca1bd1d0" providerId="ADAL" clId="{B9C85518-E1FC-4523-832E-5E46F3933B25}" dt="2024-10-11T17:52:46.379" v="1709" actId="680"/>
        <pc:sldMkLst>
          <pc:docMk/>
          <pc:sldMk cId="765485981" sldId="777"/>
        </pc:sldMkLst>
      </pc:sldChg>
      <pc:sldChg chg="new">
        <pc:chgData name="Cason Machacek" userId="5385bd7b-141b-4b15-b05d-63ccca1bd1d0" providerId="ADAL" clId="{B9C85518-E1FC-4523-832E-5E46F3933B25}" dt="2024-10-11T17:52:46.441" v="1710" actId="680"/>
        <pc:sldMkLst>
          <pc:docMk/>
          <pc:sldMk cId="2726917938" sldId="778"/>
        </pc:sldMkLst>
      </pc:sldChg>
      <pc:sldChg chg="new">
        <pc:chgData name="Cason Machacek" userId="5385bd7b-141b-4b15-b05d-63ccca1bd1d0" providerId="ADAL" clId="{B9C85518-E1FC-4523-832E-5E46F3933B25}" dt="2024-10-11T17:52:46.457" v="1711" actId="680"/>
        <pc:sldMkLst>
          <pc:docMk/>
          <pc:sldMk cId="3384733047" sldId="779"/>
        </pc:sldMkLst>
      </pc:sldChg>
      <pc:sldChg chg="new">
        <pc:chgData name="Cason Machacek" userId="5385bd7b-141b-4b15-b05d-63ccca1bd1d0" providerId="ADAL" clId="{B9C85518-E1FC-4523-832E-5E46F3933B25}" dt="2024-10-11T17:52:46.473" v="1712" actId="680"/>
        <pc:sldMkLst>
          <pc:docMk/>
          <pc:sldMk cId="1571325491" sldId="780"/>
        </pc:sldMkLst>
      </pc:sldChg>
      <pc:sldChg chg="new">
        <pc:chgData name="Cason Machacek" userId="5385bd7b-141b-4b15-b05d-63ccca1bd1d0" providerId="ADAL" clId="{B9C85518-E1FC-4523-832E-5E46F3933B25}" dt="2024-10-11T17:52:46.614" v="1713" actId="680"/>
        <pc:sldMkLst>
          <pc:docMk/>
          <pc:sldMk cId="919011123" sldId="781"/>
        </pc:sldMkLst>
      </pc:sldChg>
      <pc:sldChg chg="new">
        <pc:chgData name="Cason Machacek" userId="5385bd7b-141b-4b15-b05d-63ccca1bd1d0" providerId="ADAL" clId="{B9C85518-E1FC-4523-832E-5E46F3933B25}" dt="2024-10-11T17:52:46.614" v="1714" actId="680"/>
        <pc:sldMkLst>
          <pc:docMk/>
          <pc:sldMk cId="993136686" sldId="782"/>
        </pc:sldMkLst>
      </pc:sldChg>
      <pc:sldChg chg="new">
        <pc:chgData name="Cason Machacek" userId="5385bd7b-141b-4b15-b05d-63ccca1bd1d0" providerId="ADAL" clId="{B9C85518-E1FC-4523-832E-5E46F3933B25}" dt="2024-10-11T17:52:46.630" v="1715" actId="680"/>
        <pc:sldMkLst>
          <pc:docMk/>
          <pc:sldMk cId="1118179344" sldId="783"/>
        </pc:sldMkLst>
      </pc:sldChg>
      <pc:sldChg chg="new">
        <pc:chgData name="Cason Machacek" userId="5385bd7b-141b-4b15-b05d-63ccca1bd1d0" providerId="ADAL" clId="{B9C85518-E1FC-4523-832E-5E46F3933B25}" dt="2024-10-11T17:52:46.645" v="1716" actId="680"/>
        <pc:sldMkLst>
          <pc:docMk/>
          <pc:sldMk cId="2259769927" sldId="784"/>
        </pc:sldMkLst>
      </pc:sldChg>
      <pc:sldChg chg="new">
        <pc:chgData name="Cason Machacek" userId="5385bd7b-141b-4b15-b05d-63ccca1bd1d0" providerId="ADAL" clId="{B9C85518-E1FC-4523-832E-5E46F3933B25}" dt="2024-10-11T17:52:46.661" v="1717" actId="680"/>
        <pc:sldMkLst>
          <pc:docMk/>
          <pc:sldMk cId="1377570011" sldId="785"/>
        </pc:sldMkLst>
      </pc:sldChg>
      <pc:sldChg chg="new">
        <pc:chgData name="Cason Machacek" userId="5385bd7b-141b-4b15-b05d-63ccca1bd1d0" providerId="ADAL" clId="{B9C85518-E1FC-4523-832E-5E46F3933B25}" dt="2024-10-11T17:52:46.712" v="1718" actId="680"/>
        <pc:sldMkLst>
          <pc:docMk/>
          <pc:sldMk cId="3996403221" sldId="786"/>
        </pc:sldMkLst>
      </pc:sldChg>
      <pc:sldChg chg="new">
        <pc:chgData name="Cason Machacek" userId="5385bd7b-141b-4b15-b05d-63ccca1bd1d0" providerId="ADAL" clId="{B9C85518-E1FC-4523-832E-5E46F3933B25}" dt="2024-10-11T17:52:46.724" v="1719" actId="680"/>
        <pc:sldMkLst>
          <pc:docMk/>
          <pc:sldMk cId="1660496063" sldId="787"/>
        </pc:sldMkLst>
      </pc:sldChg>
      <pc:sldChg chg="new">
        <pc:chgData name="Cason Machacek" userId="5385bd7b-141b-4b15-b05d-63ccca1bd1d0" providerId="ADAL" clId="{B9C85518-E1FC-4523-832E-5E46F3933B25}" dt="2024-10-11T17:52:46.739" v="1720" actId="680"/>
        <pc:sldMkLst>
          <pc:docMk/>
          <pc:sldMk cId="578606865" sldId="788"/>
        </pc:sldMkLst>
      </pc:sldChg>
      <pc:sldChg chg="new">
        <pc:chgData name="Cason Machacek" userId="5385bd7b-141b-4b15-b05d-63ccca1bd1d0" providerId="ADAL" clId="{B9C85518-E1FC-4523-832E-5E46F3933B25}" dt="2024-10-11T17:52:46.770" v="1721" actId="680"/>
        <pc:sldMkLst>
          <pc:docMk/>
          <pc:sldMk cId="3311682221" sldId="789"/>
        </pc:sldMkLst>
      </pc:sldChg>
      <pc:sldChg chg="new">
        <pc:chgData name="Cason Machacek" userId="5385bd7b-141b-4b15-b05d-63ccca1bd1d0" providerId="ADAL" clId="{B9C85518-E1FC-4523-832E-5E46F3933B25}" dt="2024-10-11T17:52:46.812" v="1722" actId="680"/>
        <pc:sldMkLst>
          <pc:docMk/>
          <pc:sldMk cId="996776913" sldId="790"/>
        </pc:sldMkLst>
      </pc:sldChg>
      <pc:sldChg chg="new">
        <pc:chgData name="Cason Machacek" userId="5385bd7b-141b-4b15-b05d-63ccca1bd1d0" providerId="ADAL" clId="{B9C85518-E1FC-4523-832E-5E46F3933B25}" dt="2024-10-11T17:52:46.833" v="1723" actId="680"/>
        <pc:sldMkLst>
          <pc:docMk/>
          <pc:sldMk cId="1424626341" sldId="791"/>
        </pc:sldMkLst>
      </pc:sldChg>
      <pc:sldChg chg="new">
        <pc:chgData name="Cason Machacek" userId="5385bd7b-141b-4b15-b05d-63ccca1bd1d0" providerId="ADAL" clId="{B9C85518-E1FC-4523-832E-5E46F3933B25}" dt="2024-10-11T17:52:46.896" v="1724" actId="680"/>
        <pc:sldMkLst>
          <pc:docMk/>
          <pc:sldMk cId="3629463823" sldId="792"/>
        </pc:sldMkLst>
      </pc:sldChg>
      <pc:sldChg chg="new">
        <pc:chgData name="Cason Machacek" userId="5385bd7b-141b-4b15-b05d-63ccca1bd1d0" providerId="ADAL" clId="{B9C85518-E1FC-4523-832E-5E46F3933B25}" dt="2024-10-11T17:52:46.912" v="1725" actId="680"/>
        <pc:sldMkLst>
          <pc:docMk/>
          <pc:sldMk cId="660206393" sldId="793"/>
        </pc:sldMkLst>
      </pc:sldChg>
      <pc:sldChg chg="new">
        <pc:chgData name="Cason Machacek" userId="5385bd7b-141b-4b15-b05d-63ccca1bd1d0" providerId="ADAL" clId="{B9C85518-E1FC-4523-832E-5E46F3933B25}" dt="2024-10-11T17:52:46.943" v="1726" actId="680"/>
        <pc:sldMkLst>
          <pc:docMk/>
          <pc:sldMk cId="26132818" sldId="794"/>
        </pc:sldMkLst>
      </pc:sldChg>
      <pc:sldChg chg="new">
        <pc:chgData name="Cason Machacek" userId="5385bd7b-141b-4b15-b05d-63ccca1bd1d0" providerId="ADAL" clId="{B9C85518-E1FC-4523-832E-5E46F3933B25}" dt="2024-10-11T17:52:46.974" v="1727" actId="680"/>
        <pc:sldMkLst>
          <pc:docMk/>
          <pc:sldMk cId="3123359086" sldId="795"/>
        </pc:sldMkLst>
      </pc:sldChg>
      <pc:sldChg chg="new">
        <pc:chgData name="Cason Machacek" userId="5385bd7b-141b-4b15-b05d-63ccca1bd1d0" providerId="ADAL" clId="{B9C85518-E1FC-4523-832E-5E46F3933B25}" dt="2024-10-11T17:52:47.021" v="1728" actId="680"/>
        <pc:sldMkLst>
          <pc:docMk/>
          <pc:sldMk cId="3717480289" sldId="796"/>
        </pc:sldMkLst>
      </pc:sldChg>
      <pc:sldChg chg="new">
        <pc:chgData name="Cason Machacek" userId="5385bd7b-141b-4b15-b05d-63ccca1bd1d0" providerId="ADAL" clId="{B9C85518-E1FC-4523-832E-5E46F3933B25}" dt="2024-10-11T17:52:47.068" v="1729" actId="680"/>
        <pc:sldMkLst>
          <pc:docMk/>
          <pc:sldMk cId="1667020557" sldId="797"/>
        </pc:sldMkLst>
      </pc:sldChg>
      <pc:sldChg chg="new">
        <pc:chgData name="Cason Machacek" userId="5385bd7b-141b-4b15-b05d-63ccca1bd1d0" providerId="ADAL" clId="{B9C85518-E1FC-4523-832E-5E46F3933B25}" dt="2024-10-11T17:52:47.084" v="1730" actId="680"/>
        <pc:sldMkLst>
          <pc:docMk/>
          <pc:sldMk cId="2847884998" sldId="798"/>
        </pc:sldMkLst>
      </pc:sldChg>
      <pc:sldChg chg="new">
        <pc:chgData name="Cason Machacek" userId="5385bd7b-141b-4b15-b05d-63ccca1bd1d0" providerId="ADAL" clId="{B9C85518-E1FC-4523-832E-5E46F3933B25}" dt="2024-10-11T17:52:47.115" v="1731" actId="680"/>
        <pc:sldMkLst>
          <pc:docMk/>
          <pc:sldMk cId="2029870193" sldId="799"/>
        </pc:sldMkLst>
      </pc:sldChg>
      <pc:sldChg chg="new">
        <pc:chgData name="Cason Machacek" userId="5385bd7b-141b-4b15-b05d-63ccca1bd1d0" providerId="ADAL" clId="{B9C85518-E1FC-4523-832E-5E46F3933B25}" dt="2024-10-11T17:52:47.147" v="1732" actId="680"/>
        <pc:sldMkLst>
          <pc:docMk/>
          <pc:sldMk cId="3289275822" sldId="800"/>
        </pc:sldMkLst>
      </pc:sldChg>
      <pc:sldChg chg="new">
        <pc:chgData name="Cason Machacek" userId="5385bd7b-141b-4b15-b05d-63ccca1bd1d0" providerId="ADAL" clId="{B9C85518-E1FC-4523-832E-5E46F3933B25}" dt="2024-10-11T17:52:47.178" v="1733" actId="680"/>
        <pc:sldMkLst>
          <pc:docMk/>
          <pc:sldMk cId="3362991851" sldId="801"/>
        </pc:sldMkLst>
      </pc:sldChg>
      <pc:sldChg chg="new">
        <pc:chgData name="Cason Machacek" userId="5385bd7b-141b-4b15-b05d-63ccca1bd1d0" providerId="ADAL" clId="{B9C85518-E1FC-4523-832E-5E46F3933B25}" dt="2024-10-11T17:52:47.212" v="1734" actId="680"/>
        <pc:sldMkLst>
          <pc:docMk/>
          <pc:sldMk cId="3006593889" sldId="802"/>
        </pc:sldMkLst>
      </pc:sldChg>
      <pc:sldChg chg="new">
        <pc:chgData name="Cason Machacek" userId="5385bd7b-141b-4b15-b05d-63ccca1bd1d0" providerId="ADAL" clId="{B9C85518-E1FC-4523-832E-5E46F3933B25}" dt="2024-10-11T17:52:47.241" v="1735" actId="680"/>
        <pc:sldMkLst>
          <pc:docMk/>
          <pc:sldMk cId="2698268049" sldId="803"/>
        </pc:sldMkLst>
      </pc:sldChg>
      <pc:sldChg chg="new">
        <pc:chgData name="Cason Machacek" userId="5385bd7b-141b-4b15-b05d-63ccca1bd1d0" providerId="ADAL" clId="{B9C85518-E1FC-4523-832E-5E46F3933B25}" dt="2024-10-11T17:52:47.272" v="1736" actId="680"/>
        <pc:sldMkLst>
          <pc:docMk/>
          <pc:sldMk cId="3953910282" sldId="804"/>
        </pc:sldMkLst>
      </pc:sldChg>
      <pc:sldChg chg="new">
        <pc:chgData name="Cason Machacek" userId="5385bd7b-141b-4b15-b05d-63ccca1bd1d0" providerId="ADAL" clId="{B9C85518-E1FC-4523-832E-5E46F3933B25}" dt="2024-10-11T17:52:47.312" v="1737" actId="680"/>
        <pc:sldMkLst>
          <pc:docMk/>
          <pc:sldMk cId="1977114612" sldId="805"/>
        </pc:sldMkLst>
      </pc:sldChg>
      <pc:sldChg chg="new">
        <pc:chgData name="Cason Machacek" userId="5385bd7b-141b-4b15-b05d-63ccca1bd1d0" providerId="ADAL" clId="{B9C85518-E1FC-4523-832E-5E46F3933B25}" dt="2024-10-11T17:52:47.335" v="1738" actId="680"/>
        <pc:sldMkLst>
          <pc:docMk/>
          <pc:sldMk cId="2456211928" sldId="806"/>
        </pc:sldMkLst>
      </pc:sldChg>
      <pc:sldChg chg="new">
        <pc:chgData name="Cason Machacek" userId="5385bd7b-141b-4b15-b05d-63ccca1bd1d0" providerId="ADAL" clId="{B9C85518-E1FC-4523-832E-5E46F3933B25}" dt="2024-10-11T17:52:47.366" v="1739" actId="680"/>
        <pc:sldMkLst>
          <pc:docMk/>
          <pc:sldMk cId="3443824198" sldId="807"/>
        </pc:sldMkLst>
      </pc:sldChg>
      <pc:sldChg chg="new">
        <pc:chgData name="Cason Machacek" userId="5385bd7b-141b-4b15-b05d-63ccca1bd1d0" providerId="ADAL" clId="{B9C85518-E1FC-4523-832E-5E46F3933B25}" dt="2024-10-11T17:52:47.397" v="1740" actId="680"/>
        <pc:sldMkLst>
          <pc:docMk/>
          <pc:sldMk cId="270455954" sldId="808"/>
        </pc:sldMkLst>
      </pc:sldChg>
      <pc:sldChg chg="new">
        <pc:chgData name="Cason Machacek" userId="5385bd7b-141b-4b15-b05d-63ccca1bd1d0" providerId="ADAL" clId="{B9C85518-E1FC-4523-832E-5E46F3933B25}" dt="2024-10-11T17:52:47.428" v="1741" actId="680"/>
        <pc:sldMkLst>
          <pc:docMk/>
          <pc:sldMk cId="2885258822" sldId="809"/>
        </pc:sldMkLst>
      </pc:sldChg>
      <pc:sldChg chg="new">
        <pc:chgData name="Cason Machacek" userId="5385bd7b-141b-4b15-b05d-63ccca1bd1d0" providerId="ADAL" clId="{B9C85518-E1FC-4523-832E-5E46F3933B25}" dt="2024-10-11T17:52:47.459" v="1742" actId="680"/>
        <pc:sldMkLst>
          <pc:docMk/>
          <pc:sldMk cId="3637557412" sldId="810"/>
        </pc:sldMkLst>
      </pc:sldChg>
      <pc:sldChg chg="new">
        <pc:chgData name="Cason Machacek" userId="5385bd7b-141b-4b15-b05d-63ccca1bd1d0" providerId="ADAL" clId="{B9C85518-E1FC-4523-832E-5E46F3933B25}" dt="2024-10-11T17:52:47.513" v="1743" actId="680"/>
        <pc:sldMkLst>
          <pc:docMk/>
          <pc:sldMk cId="338615141" sldId="811"/>
        </pc:sldMkLst>
      </pc:sldChg>
      <pc:sldChg chg="new">
        <pc:chgData name="Cason Machacek" userId="5385bd7b-141b-4b15-b05d-63ccca1bd1d0" providerId="ADAL" clId="{B9C85518-E1FC-4523-832E-5E46F3933B25}" dt="2024-10-11T17:52:47.538" v="1744" actId="680"/>
        <pc:sldMkLst>
          <pc:docMk/>
          <pc:sldMk cId="2254377016" sldId="812"/>
        </pc:sldMkLst>
      </pc:sldChg>
      <pc:sldChg chg="new">
        <pc:chgData name="Cason Machacek" userId="5385bd7b-141b-4b15-b05d-63ccca1bd1d0" providerId="ADAL" clId="{B9C85518-E1FC-4523-832E-5E46F3933B25}" dt="2024-10-11T17:52:47.569" v="1745" actId="680"/>
        <pc:sldMkLst>
          <pc:docMk/>
          <pc:sldMk cId="2767448947" sldId="813"/>
        </pc:sldMkLst>
      </pc:sldChg>
      <pc:sldChg chg="new">
        <pc:chgData name="Cason Machacek" userId="5385bd7b-141b-4b15-b05d-63ccca1bd1d0" providerId="ADAL" clId="{B9C85518-E1FC-4523-832E-5E46F3933B25}" dt="2024-10-11T17:52:47.600" v="1746" actId="680"/>
        <pc:sldMkLst>
          <pc:docMk/>
          <pc:sldMk cId="1336585383" sldId="814"/>
        </pc:sldMkLst>
      </pc:sldChg>
      <pc:sldChg chg="new">
        <pc:chgData name="Cason Machacek" userId="5385bd7b-141b-4b15-b05d-63ccca1bd1d0" providerId="ADAL" clId="{B9C85518-E1FC-4523-832E-5E46F3933B25}" dt="2024-10-11T17:52:47.632" v="1747" actId="680"/>
        <pc:sldMkLst>
          <pc:docMk/>
          <pc:sldMk cId="4099330159" sldId="815"/>
        </pc:sldMkLst>
      </pc:sldChg>
      <pc:sldChg chg="new">
        <pc:chgData name="Cason Machacek" userId="5385bd7b-141b-4b15-b05d-63ccca1bd1d0" providerId="ADAL" clId="{B9C85518-E1FC-4523-832E-5E46F3933B25}" dt="2024-10-11T17:52:47.663" v="1748" actId="680"/>
        <pc:sldMkLst>
          <pc:docMk/>
          <pc:sldMk cId="3459037715" sldId="816"/>
        </pc:sldMkLst>
      </pc:sldChg>
      <pc:sldChg chg="new">
        <pc:chgData name="Cason Machacek" userId="5385bd7b-141b-4b15-b05d-63ccca1bd1d0" providerId="ADAL" clId="{B9C85518-E1FC-4523-832E-5E46F3933B25}" dt="2024-10-11T17:52:47.694" v="1749" actId="680"/>
        <pc:sldMkLst>
          <pc:docMk/>
          <pc:sldMk cId="2108928392" sldId="817"/>
        </pc:sldMkLst>
      </pc:sldChg>
      <pc:sldChg chg="new">
        <pc:chgData name="Cason Machacek" userId="5385bd7b-141b-4b15-b05d-63ccca1bd1d0" providerId="ADAL" clId="{B9C85518-E1FC-4523-832E-5E46F3933B25}" dt="2024-10-11T17:52:47.726" v="1750" actId="680"/>
        <pc:sldMkLst>
          <pc:docMk/>
          <pc:sldMk cId="1365674213" sldId="818"/>
        </pc:sldMkLst>
      </pc:sldChg>
      <pc:sldChg chg="new">
        <pc:chgData name="Cason Machacek" userId="5385bd7b-141b-4b15-b05d-63ccca1bd1d0" providerId="ADAL" clId="{B9C85518-E1FC-4523-832E-5E46F3933B25}" dt="2024-10-11T17:52:47.757" v="1751" actId="680"/>
        <pc:sldMkLst>
          <pc:docMk/>
          <pc:sldMk cId="2832442305" sldId="819"/>
        </pc:sldMkLst>
      </pc:sldChg>
      <pc:sldChg chg="new">
        <pc:chgData name="Cason Machacek" userId="5385bd7b-141b-4b15-b05d-63ccca1bd1d0" providerId="ADAL" clId="{B9C85518-E1FC-4523-832E-5E46F3933B25}" dt="2024-10-11T17:52:47.813" v="1752" actId="680"/>
        <pc:sldMkLst>
          <pc:docMk/>
          <pc:sldMk cId="1547195949" sldId="820"/>
        </pc:sldMkLst>
      </pc:sldChg>
      <pc:sldChg chg="new">
        <pc:chgData name="Cason Machacek" userId="5385bd7b-141b-4b15-b05d-63ccca1bd1d0" providerId="ADAL" clId="{B9C85518-E1FC-4523-832E-5E46F3933B25}" dt="2024-10-11T17:52:47.835" v="1753" actId="680"/>
        <pc:sldMkLst>
          <pc:docMk/>
          <pc:sldMk cId="2944254812" sldId="821"/>
        </pc:sldMkLst>
      </pc:sldChg>
      <pc:sldChg chg="new">
        <pc:chgData name="Cason Machacek" userId="5385bd7b-141b-4b15-b05d-63ccca1bd1d0" providerId="ADAL" clId="{B9C85518-E1FC-4523-832E-5E46F3933B25}" dt="2024-10-11T17:52:47.867" v="1754" actId="680"/>
        <pc:sldMkLst>
          <pc:docMk/>
          <pc:sldMk cId="1239511164" sldId="822"/>
        </pc:sldMkLst>
      </pc:sldChg>
      <pc:sldChg chg="new">
        <pc:chgData name="Cason Machacek" userId="5385bd7b-141b-4b15-b05d-63ccca1bd1d0" providerId="ADAL" clId="{B9C85518-E1FC-4523-832E-5E46F3933B25}" dt="2024-10-11T17:52:47.898" v="1755" actId="680"/>
        <pc:sldMkLst>
          <pc:docMk/>
          <pc:sldMk cId="2605075832" sldId="823"/>
        </pc:sldMkLst>
      </pc:sldChg>
      <pc:sldChg chg="new">
        <pc:chgData name="Cason Machacek" userId="5385bd7b-141b-4b15-b05d-63ccca1bd1d0" providerId="ADAL" clId="{B9C85518-E1FC-4523-832E-5E46F3933B25}" dt="2024-10-11T17:52:47.929" v="1756" actId="680"/>
        <pc:sldMkLst>
          <pc:docMk/>
          <pc:sldMk cId="559300944" sldId="824"/>
        </pc:sldMkLst>
      </pc:sldChg>
      <pc:sldChg chg="new">
        <pc:chgData name="Cason Machacek" userId="5385bd7b-141b-4b15-b05d-63ccca1bd1d0" providerId="ADAL" clId="{B9C85518-E1FC-4523-832E-5E46F3933B25}" dt="2024-10-11T17:52:47.961" v="1757" actId="680"/>
        <pc:sldMkLst>
          <pc:docMk/>
          <pc:sldMk cId="3671866840" sldId="825"/>
        </pc:sldMkLst>
      </pc:sldChg>
      <pc:sldChg chg="new">
        <pc:chgData name="Cason Machacek" userId="5385bd7b-141b-4b15-b05d-63ccca1bd1d0" providerId="ADAL" clId="{B9C85518-E1FC-4523-832E-5E46F3933B25}" dt="2024-10-11T17:52:47.992" v="1758" actId="680"/>
        <pc:sldMkLst>
          <pc:docMk/>
          <pc:sldMk cId="3145097576" sldId="826"/>
        </pc:sldMkLst>
      </pc:sldChg>
      <pc:sldChg chg="new">
        <pc:chgData name="Cason Machacek" userId="5385bd7b-141b-4b15-b05d-63ccca1bd1d0" providerId="ADAL" clId="{B9C85518-E1FC-4523-832E-5E46F3933B25}" dt="2024-10-11T17:52:48.024" v="1759" actId="680"/>
        <pc:sldMkLst>
          <pc:docMk/>
          <pc:sldMk cId="647215559" sldId="827"/>
        </pc:sldMkLst>
      </pc:sldChg>
      <pc:sldChg chg="new">
        <pc:chgData name="Cason Machacek" userId="5385bd7b-141b-4b15-b05d-63ccca1bd1d0" providerId="ADAL" clId="{B9C85518-E1FC-4523-832E-5E46F3933B25}" dt="2024-10-11T17:52:48.055" v="1760" actId="680"/>
        <pc:sldMkLst>
          <pc:docMk/>
          <pc:sldMk cId="1748513776" sldId="828"/>
        </pc:sldMkLst>
      </pc:sldChg>
      <pc:sldChg chg="new">
        <pc:chgData name="Cason Machacek" userId="5385bd7b-141b-4b15-b05d-63ccca1bd1d0" providerId="ADAL" clId="{B9C85518-E1FC-4523-832E-5E46F3933B25}" dt="2024-10-11T17:52:48.086" v="1761" actId="680"/>
        <pc:sldMkLst>
          <pc:docMk/>
          <pc:sldMk cId="2066687908" sldId="829"/>
        </pc:sldMkLst>
      </pc:sldChg>
      <pc:sldChg chg="new">
        <pc:chgData name="Cason Machacek" userId="5385bd7b-141b-4b15-b05d-63ccca1bd1d0" providerId="ADAL" clId="{B9C85518-E1FC-4523-832E-5E46F3933B25}" dt="2024-10-11T17:52:48.133" v="1762" actId="680"/>
        <pc:sldMkLst>
          <pc:docMk/>
          <pc:sldMk cId="357198932" sldId="830"/>
        </pc:sldMkLst>
      </pc:sldChg>
      <pc:sldChg chg="new">
        <pc:chgData name="Cason Machacek" userId="5385bd7b-141b-4b15-b05d-63ccca1bd1d0" providerId="ADAL" clId="{B9C85518-E1FC-4523-832E-5E46F3933B25}" dt="2024-10-11T17:52:48.164" v="1763" actId="680"/>
        <pc:sldMkLst>
          <pc:docMk/>
          <pc:sldMk cId="3185236280" sldId="831"/>
        </pc:sldMkLst>
      </pc:sldChg>
      <pc:sldChg chg="new">
        <pc:chgData name="Cason Machacek" userId="5385bd7b-141b-4b15-b05d-63ccca1bd1d0" providerId="ADAL" clId="{B9C85518-E1FC-4523-832E-5E46F3933B25}" dt="2024-10-11T17:52:48.196" v="1764" actId="680"/>
        <pc:sldMkLst>
          <pc:docMk/>
          <pc:sldMk cId="2055756976" sldId="832"/>
        </pc:sldMkLst>
      </pc:sldChg>
      <pc:sldChg chg="new">
        <pc:chgData name="Cason Machacek" userId="5385bd7b-141b-4b15-b05d-63ccca1bd1d0" providerId="ADAL" clId="{B9C85518-E1FC-4523-832E-5E46F3933B25}" dt="2024-10-11T17:52:48.227" v="1765" actId="680"/>
        <pc:sldMkLst>
          <pc:docMk/>
          <pc:sldMk cId="2694047600" sldId="833"/>
        </pc:sldMkLst>
      </pc:sldChg>
      <pc:sldChg chg="new">
        <pc:chgData name="Cason Machacek" userId="5385bd7b-141b-4b15-b05d-63ccca1bd1d0" providerId="ADAL" clId="{B9C85518-E1FC-4523-832E-5E46F3933B25}" dt="2024-10-11T17:52:48.258" v="1766" actId="680"/>
        <pc:sldMkLst>
          <pc:docMk/>
          <pc:sldMk cId="781386222" sldId="834"/>
        </pc:sldMkLst>
      </pc:sldChg>
      <pc:sldChg chg="new">
        <pc:chgData name="Cason Machacek" userId="5385bd7b-141b-4b15-b05d-63ccca1bd1d0" providerId="ADAL" clId="{B9C85518-E1FC-4523-832E-5E46F3933B25}" dt="2024-10-11T17:52:48.290" v="1767" actId="680"/>
        <pc:sldMkLst>
          <pc:docMk/>
          <pc:sldMk cId="3580476396" sldId="835"/>
        </pc:sldMkLst>
      </pc:sldChg>
      <pc:sldChg chg="new">
        <pc:chgData name="Cason Machacek" userId="5385bd7b-141b-4b15-b05d-63ccca1bd1d0" providerId="ADAL" clId="{B9C85518-E1FC-4523-832E-5E46F3933B25}" dt="2024-10-11T17:52:48.321" v="1768" actId="680"/>
        <pc:sldMkLst>
          <pc:docMk/>
          <pc:sldMk cId="1916629549" sldId="836"/>
        </pc:sldMkLst>
      </pc:sldChg>
      <pc:sldChg chg="new">
        <pc:chgData name="Cason Machacek" userId="5385bd7b-141b-4b15-b05d-63ccca1bd1d0" providerId="ADAL" clId="{B9C85518-E1FC-4523-832E-5E46F3933B25}" dt="2024-10-11T17:52:48.352" v="1769" actId="680"/>
        <pc:sldMkLst>
          <pc:docMk/>
          <pc:sldMk cId="3450730995" sldId="837"/>
        </pc:sldMkLst>
      </pc:sldChg>
      <pc:sldChg chg="new">
        <pc:chgData name="Cason Machacek" userId="5385bd7b-141b-4b15-b05d-63ccca1bd1d0" providerId="ADAL" clId="{B9C85518-E1FC-4523-832E-5E46F3933B25}" dt="2024-10-11T17:52:48.384" v="1770" actId="680"/>
        <pc:sldMkLst>
          <pc:docMk/>
          <pc:sldMk cId="2240347029" sldId="838"/>
        </pc:sldMkLst>
      </pc:sldChg>
      <pc:sldChg chg="new">
        <pc:chgData name="Cason Machacek" userId="5385bd7b-141b-4b15-b05d-63ccca1bd1d0" providerId="ADAL" clId="{B9C85518-E1FC-4523-832E-5E46F3933B25}" dt="2024-10-11T17:52:48.415" v="1771" actId="680"/>
        <pc:sldMkLst>
          <pc:docMk/>
          <pc:sldMk cId="606692612" sldId="839"/>
        </pc:sldMkLst>
      </pc:sldChg>
      <pc:sldChg chg="new">
        <pc:chgData name="Cason Machacek" userId="5385bd7b-141b-4b15-b05d-63ccca1bd1d0" providerId="ADAL" clId="{B9C85518-E1FC-4523-832E-5E46F3933B25}" dt="2024-10-11T17:52:48.462" v="1772" actId="680"/>
        <pc:sldMkLst>
          <pc:docMk/>
          <pc:sldMk cId="2905541763" sldId="840"/>
        </pc:sldMkLst>
      </pc:sldChg>
      <pc:sldChg chg="new">
        <pc:chgData name="Cason Machacek" userId="5385bd7b-141b-4b15-b05d-63ccca1bd1d0" providerId="ADAL" clId="{B9C85518-E1FC-4523-832E-5E46F3933B25}" dt="2024-10-11T17:52:48.493" v="1773" actId="680"/>
        <pc:sldMkLst>
          <pc:docMk/>
          <pc:sldMk cId="2722501319" sldId="841"/>
        </pc:sldMkLst>
      </pc:sldChg>
      <pc:sldChg chg="new">
        <pc:chgData name="Cason Machacek" userId="5385bd7b-141b-4b15-b05d-63ccca1bd1d0" providerId="ADAL" clId="{B9C85518-E1FC-4523-832E-5E46F3933B25}" dt="2024-10-11T17:52:48.525" v="1774" actId="680"/>
        <pc:sldMkLst>
          <pc:docMk/>
          <pc:sldMk cId="2195608592" sldId="842"/>
        </pc:sldMkLst>
      </pc:sldChg>
      <pc:sldChg chg="new">
        <pc:chgData name="Cason Machacek" userId="5385bd7b-141b-4b15-b05d-63ccca1bd1d0" providerId="ADAL" clId="{B9C85518-E1FC-4523-832E-5E46F3933B25}" dt="2024-10-11T17:52:48.556" v="1775" actId="680"/>
        <pc:sldMkLst>
          <pc:docMk/>
          <pc:sldMk cId="1762172667" sldId="843"/>
        </pc:sldMkLst>
      </pc:sldChg>
      <pc:sldChg chg="new">
        <pc:chgData name="Cason Machacek" userId="5385bd7b-141b-4b15-b05d-63ccca1bd1d0" providerId="ADAL" clId="{B9C85518-E1FC-4523-832E-5E46F3933B25}" dt="2024-10-11T17:52:48.587" v="1776" actId="680"/>
        <pc:sldMkLst>
          <pc:docMk/>
          <pc:sldMk cId="3155836467" sldId="844"/>
        </pc:sldMkLst>
      </pc:sldChg>
      <pc:sldChg chg="new">
        <pc:chgData name="Cason Machacek" userId="5385bd7b-141b-4b15-b05d-63ccca1bd1d0" providerId="ADAL" clId="{B9C85518-E1FC-4523-832E-5E46F3933B25}" dt="2024-10-11T17:52:48.619" v="1777" actId="680"/>
        <pc:sldMkLst>
          <pc:docMk/>
          <pc:sldMk cId="3445310236" sldId="845"/>
        </pc:sldMkLst>
      </pc:sldChg>
      <pc:sldChg chg="new">
        <pc:chgData name="Cason Machacek" userId="5385bd7b-141b-4b15-b05d-63ccca1bd1d0" providerId="ADAL" clId="{B9C85518-E1FC-4523-832E-5E46F3933B25}" dt="2024-10-11T17:52:48.650" v="1778" actId="680"/>
        <pc:sldMkLst>
          <pc:docMk/>
          <pc:sldMk cId="2102567287" sldId="846"/>
        </pc:sldMkLst>
      </pc:sldChg>
      <pc:sldChg chg="new">
        <pc:chgData name="Cason Machacek" userId="5385bd7b-141b-4b15-b05d-63ccca1bd1d0" providerId="ADAL" clId="{B9C85518-E1FC-4523-832E-5E46F3933B25}" dt="2024-10-11T17:52:48.681" v="1779" actId="680"/>
        <pc:sldMkLst>
          <pc:docMk/>
          <pc:sldMk cId="4231844257" sldId="847"/>
        </pc:sldMkLst>
      </pc:sldChg>
      <pc:sldChg chg="new">
        <pc:chgData name="Cason Machacek" userId="5385bd7b-141b-4b15-b05d-63ccca1bd1d0" providerId="ADAL" clId="{B9C85518-E1FC-4523-832E-5E46F3933B25}" dt="2024-10-11T17:52:48.714" v="1780" actId="680"/>
        <pc:sldMkLst>
          <pc:docMk/>
          <pc:sldMk cId="3589025506" sldId="848"/>
        </pc:sldMkLst>
      </pc:sldChg>
      <pc:sldChg chg="new">
        <pc:chgData name="Cason Machacek" userId="5385bd7b-141b-4b15-b05d-63ccca1bd1d0" providerId="ADAL" clId="{B9C85518-E1FC-4523-832E-5E46F3933B25}" dt="2024-10-11T17:52:48.760" v="1781" actId="680"/>
        <pc:sldMkLst>
          <pc:docMk/>
          <pc:sldMk cId="3088304288" sldId="849"/>
        </pc:sldMkLst>
      </pc:sldChg>
      <pc:sldChg chg="new">
        <pc:chgData name="Cason Machacek" userId="5385bd7b-141b-4b15-b05d-63ccca1bd1d0" providerId="ADAL" clId="{B9C85518-E1FC-4523-832E-5E46F3933B25}" dt="2024-10-11T17:52:48.791" v="1782" actId="680"/>
        <pc:sldMkLst>
          <pc:docMk/>
          <pc:sldMk cId="1363632800" sldId="850"/>
        </pc:sldMkLst>
      </pc:sldChg>
      <pc:sldChg chg="new">
        <pc:chgData name="Cason Machacek" userId="5385bd7b-141b-4b15-b05d-63ccca1bd1d0" providerId="ADAL" clId="{B9C85518-E1FC-4523-832E-5E46F3933B25}" dt="2024-10-11T17:52:48.823" v="1783" actId="680"/>
        <pc:sldMkLst>
          <pc:docMk/>
          <pc:sldMk cId="2216545268" sldId="851"/>
        </pc:sldMkLst>
      </pc:sldChg>
      <pc:sldChg chg="new">
        <pc:chgData name="Cason Machacek" userId="5385bd7b-141b-4b15-b05d-63ccca1bd1d0" providerId="ADAL" clId="{B9C85518-E1FC-4523-832E-5E46F3933B25}" dt="2024-10-11T17:52:48.854" v="1784" actId="680"/>
        <pc:sldMkLst>
          <pc:docMk/>
          <pc:sldMk cId="4020405424" sldId="852"/>
        </pc:sldMkLst>
      </pc:sldChg>
      <pc:sldChg chg="new">
        <pc:chgData name="Cason Machacek" userId="5385bd7b-141b-4b15-b05d-63ccca1bd1d0" providerId="ADAL" clId="{B9C85518-E1FC-4523-832E-5E46F3933B25}" dt="2024-10-11T17:52:48.885" v="1785" actId="680"/>
        <pc:sldMkLst>
          <pc:docMk/>
          <pc:sldMk cId="1031739826" sldId="853"/>
        </pc:sldMkLst>
      </pc:sldChg>
      <pc:sldChg chg="new">
        <pc:chgData name="Cason Machacek" userId="5385bd7b-141b-4b15-b05d-63ccca1bd1d0" providerId="ADAL" clId="{B9C85518-E1FC-4523-832E-5E46F3933B25}" dt="2024-10-11T17:52:48.917" v="1786" actId="680"/>
        <pc:sldMkLst>
          <pc:docMk/>
          <pc:sldMk cId="756241182" sldId="854"/>
        </pc:sldMkLst>
      </pc:sldChg>
      <pc:sldChg chg="new">
        <pc:chgData name="Cason Machacek" userId="5385bd7b-141b-4b15-b05d-63ccca1bd1d0" providerId="ADAL" clId="{B9C85518-E1FC-4523-832E-5E46F3933B25}" dt="2024-10-11T17:52:48.948" v="1787" actId="680"/>
        <pc:sldMkLst>
          <pc:docMk/>
          <pc:sldMk cId="900677243" sldId="855"/>
        </pc:sldMkLst>
      </pc:sldChg>
      <pc:sldChg chg="new">
        <pc:chgData name="Cason Machacek" userId="5385bd7b-141b-4b15-b05d-63ccca1bd1d0" providerId="ADAL" clId="{B9C85518-E1FC-4523-832E-5E46F3933B25}" dt="2024-10-11T17:52:48.979" v="1788" actId="680"/>
        <pc:sldMkLst>
          <pc:docMk/>
          <pc:sldMk cId="1088351091" sldId="856"/>
        </pc:sldMkLst>
      </pc:sldChg>
      <pc:sldChg chg="new">
        <pc:chgData name="Cason Machacek" userId="5385bd7b-141b-4b15-b05d-63ccca1bd1d0" providerId="ADAL" clId="{B9C85518-E1FC-4523-832E-5E46F3933B25}" dt="2024-10-11T17:52:49.014" v="1789" actId="680"/>
        <pc:sldMkLst>
          <pc:docMk/>
          <pc:sldMk cId="3889510896" sldId="857"/>
        </pc:sldMkLst>
      </pc:sldChg>
      <pc:sldChg chg="new">
        <pc:chgData name="Cason Machacek" userId="5385bd7b-141b-4b15-b05d-63ccca1bd1d0" providerId="ADAL" clId="{B9C85518-E1FC-4523-832E-5E46F3933B25}" dt="2024-10-11T17:52:49.042" v="1790" actId="680"/>
        <pc:sldMkLst>
          <pc:docMk/>
          <pc:sldMk cId="3091298121" sldId="858"/>
        </pc:sldMkLst>
      </pc:sldChg>
      <pc:sldChg chg="new">
        <pc:chgData name="Cason Machacek" userId="5385bd7b-141b-4b15-b05d-63ccca1bd1d0" providerId="ADAL" clId="{B9C85518-E1FC-4523-832E-5E46F3933B25}" dt="2024-10-11T17:52:49.089" v="1791" actId="680"/>
        <pc:sldMkLst>
          <pc:docMk/>
          <pc:sldMk cId="2555134991" sldId="859"/>
        </pc:sldMkLst>
      </pc:sldChg>
      <pc:sldChg chg="new">
        <pc:chgData name="Cason Machacek" userId="5385bd7b-141b-4b15-b05d-63ccca1bd1d0" providerId="ADAL" clId="{B9C85518-E1FC-4523-832E-5E46F3933B25}" dt="2024-10-11T17:52:49.120" v="1792" actId="680"/>
        <pc:sldMkLst>
          <pc:docMk/>
          <pc:sldMk cId="1088695589" sldId="860"/>
        </pc:sldMkLst>
      </pc:sldChg>
      <pc:sldChg chg="new">
        <pc:chgData name="Cason Machacek" userId="5385bd7b-141b-4b15-b05d-63ccca1bd1d0" providerId="ADAL" clId="{B9C85518-E1FC-4523-832E-5E46F3933B25}" dt="2024-10-11T17:52:49.151" v="1793" actId="680"/>
        <pc:sldMkLst>
          <pc:docMk/>
          <pc:sldMk cId="2415457376" sldId="861"/>
        </pc:sldMkLst>
      </pc:sldChg>
      <pc:sldChg chg="new">
        <pc:chgData name="Cason Machacek" userId="5385bd7b-141b-4b15-b05d-63ccca1bd1d0" providerId="ADAL" clId="{B9C85518-E1FC-4523-832E-5E46F3933B25}" dt="2024-10-11T17:52:49.183" v="1794" actId="680"/>
        <pc:sldMkLst>
          <pc:docMk/>
          <pc:sldMk cId="2467085013" sldId="862"/>
        </pc:sldMkLst>
      </pc:sldChg>
      <pc:sldChg chg="new">
        <pc:chgData name="Cason Machacek" userId="5385bd7b-141b-4b15-b05d-63ccca1bd1d0" providerId="ADAL" clId="{B9C85518-E1FC-4523-832E-5E46F3933B25}" dt="2024-10-11T17:52:49.214" v="1795" actId="680"/>
        <pc:sldMkLst>
          <pc:docMk/>
          <pc:sldMk cId="2067614515" sldId="863"/>
        </pc:sldMkLst>
      </pc:sldChg>
      <pc:sldChg chg="new">
        <pc:chgData name="Cason Machacek" userId="5385bd7b-141b-4b15-b05d-63ccca1bd1d0" providerId="ADAL" clId="{B9C85518-E1FC-4523-832E-5E46F3933B25}" dt="2024-10-11T17:52:49.245" v="1796" actId="680"/>
        <pc:sldMkLst>
          <pc:docMk/>
          <pc:sldMk cId="2233731273" sldId="864"/>
        </pc:sldMkLst>
      </pc:sldChg>
      <pc:sldChg chg="new">
        <pc:chgData name="Cason Machacek" userId="5385bd7b-141b-4b15-b05d-63ccca1bd1d0" providerId="ADAL" clId="{B9C85518-E1FC-4523-832E-5E46F3933B25}" dt="2024-10-11T17:52:49.276" v="1797" actId="680"/>
        <pc:sldMkLst>
          <pc:docMk/>
          <pc:sldMk cId="3538122368" sldId="865"/>
        </pc:sldMkLst>
      </pc:sldChg>
      <pc:sldChg chg="new">
        <pc:chgData name="Cason Machacek" userId="5385bd7b-141b-4b15-b05d-63ccca1bd1d0" providerId="ADAL" clId="{B9C85518-E1FC-4523-832E-5E46F3933B25}" dt="2024-10-11T17:52:49.314" v="1798" actId="680"/>
        <pc:sldMkLst>
          <pc:docMk/>
          <pc:sldMk cId="2346990446" sldId="866"/>
        </pc:sldMkLst>
      </pc:sldChg>
      <pc:sldChg chg="new">
        <pc:chgData name="Cason Machacek" userId="5385bd7b-141b-4b15-b05d-63ccca1bd1d0" providerId="ADAL" clId="{B9C85518-E1FC-4523-832E-5E46F3933B25}" dt="2024-10-11T17:52:49.339" v="1799" actId="680"/>
        <pc:sldMkLst>
          <pc:docMk/>
          <pc:sldMk cId="3927124969" sldId="867"/>
        </pc:sldMkLst>
      </pc:sldChg>
      <pc:sldChg chg="new">
        <pc:chgData name="Cason Machacek" userId="5385bd7b-141b-4b15-b05d-63ccca1bd1d0" providerId="ADAL" clId="{B9C85518-E1FC-4523-832E-5E46F3933B25}" dt="2024-10-11T17:52:49.386" v="1800" actId="680"/>
        <pc:sldMkLst>
          <pc:docMk/>
          <pc:sldMk cId="3887730942" sldId="868"/>
        </pc:sldMkLst>
      </pc:sldChg>
      <pc:sldChg chg="new">
        <pc:chgData name="Cason Machacek" userId="5385bd7b-141b-4b15-b05d-63ccca1bd1d0" providerId="ADAL" clId="{B9C85518-E1FC-4523-832E-5E46F3933B25}" dt="2024-10-11T17:52:49.417" v="1801" actId="680"/>
        <pc:sldMkLst>
          <pc:docMk/>
          <pc:sldMk cId="1308471253" sldId="869"/>
        </pc:sldMkLst>
      </pc:sldChg>
      <pc:sldChg chg="new">
        <pc:chgData name="Cason Machacek" userId="5385bd7b-141b-4b15-b05d-63ccca1bd1d0" providerId="ADAL" clId="{B9C85518-E1FC-4523-832E-5E46F3933B25}" dt="2024-10-11T17:52:49.449" v="1802" actId="680"/>
        <pc:sldMkLst>
          <pc:docMk/>
          <pc:sldMk cId="291244176" sldId="870"/>
        </pc:sldMkLst>
      </pc:sldChg>
      <pc:sldChg chg="new">
        <pc:chgData name="Cason Machacek" userId="5385bd7b-141b-4b15-b05d-63ccca1bd1d0" providerId="ADAL" clId="{B9C85518-E1FC-4523-832E-5E46F3933B25}" dt="2024-10-11T17:52:49.480" v="1803" actId="680"/>
        <pc:sldMkLst>
          <pc:docMk/>
          <pc:sldMk cId="1656526966" sldId="871"/>
        </pc:sldMkLst>
      </pc:sldChg>
      <pc:sldChg chg="new">
        <pc:chgData name="Cason Machacek" userId="5385bd7b-141b-4b15-b05d-63ccca1bd1d0" providerId="ADAL" clId="{B9C85518-E1FC-4523-832E-5E46F3933B25}" dt="2024-10-11T17:52:49.514" v="1804" actId="680"/>
        <pc:sldMkLst>
          <pc:docMk/>
          <pc:sldMk cId="322462468" sldId="872"/>
        </pc:sldMkLst>
      </pc:sldChg>
      <pc:sldChg chg="new">
        <pc:chgData name="Cason Machacek" userId="5385bd7b-141b-4b15-b05d-63ccca1bd1d0" providerId="ADAL" clId="{B9C85518-E1FC-4523-832E-5E46F3933B25}" dt="2024-10-11T17:52:49.543" v="1805" actId="680"/>
        <pc:sldMkLst>
          <pc:docMk/>
          <pc:sldMk cId="2773672765" sldId="873"/>
        </pc:sldMkLst>
      </pc:sldChg>
      <pc:sldChg chg="new">
        <pc:chgData name="Cason Machacek" userId="5385bd7b-141b-4b15-b05d-63ccca1bd1d0" providerId="ADAL" clId="{B9C85518-E1FC-4523-832E-5E46F3933B25}" dt="2024-10-11T17:52:49.574" v="1806" actId="680"/>
        <pc:sldMkLst>
          <pc:docMk/>
          <pc:sldMk cId="4210534912" sldId="874"/>
        </pc:sldMkLst>
      </pc:sldChg>
      <pc:sldChg chg="new">
        <pc:chgData name="Cason Machacek" userId="5385bd7b-141b-4b15-b05d-63ccca1bd1d0" providerId="ADAL" clId="{B9C85518-E1FC-4523-832E-5E46F3933B25}" dt="2024-10-11T17:52:49.614" v="1807" actId="680"/>
        <pc:sldMkLst>
          <pc:docMk/>
          <pc:sldMk cId="1436659301" sldId="875"/>
        </pc:sldMkLst>
      </pc:sldChg>
      <pc:sldChg chg="new">
        <pc:chgData name="Cason Machacek" userId="5385bd7b-141b-4b15-b05d-63ccca1bd1d0" providerId="ADAL" clId="{B9C85518-E1FC-4523-832E-5E46F3933B25}" dt="2024-10-11T17:52:49.637" v="1808" actId="680"/>
        <pc:sldMkLst>
          <pc:docMk/>
          <pc:sldMk cId="3802349527" sldId="876"/>
        </pc:sldMkLst>
      </pc:sldChg>
      <pc:sldChg chg="new">
        <pc:chgData name="Cason Machacek" userId="5385bd7b-141b-4b15-b05d-63ccca1bd1d0" providerId="ADAL" clId="{B9C85518-E1FC-4523-832E-5E46F3933B25}" dt="2024-10-11T17:52:49.668" v="1809" actId="680"/>
        <pc:sldMkLst>
          <pc:docMk/>
          <pc:sldMk cId="985929796" sldId="877"/>
        </pc:sldMkLst>
      </pc:sldChg>
      <pc:sldChg chg="new">
        <pc:chgData name="Cason Machacek" userId="5385bd7b-141b-4b15-b05d-63ccca1bd1d0" providerId="ADAL" clId="{B9C85518-E1FC-4523-832E-5E46F3933B25}" dt="2024-10-11T17:52:49.715" v="1810" actId="680"/>
        <pc:sldMkLst>
          <pc:docMk/>
          <pc:sldMk cId="4094231460" sldId="878"/>
        </pc:sldMkLst>
      </pc:sldChg>
      <pc:sldChg chg="new">
        <pc:chgData name="Cason Machacek" userId="5385bd7b-141b-4b15-b05d-63ccca1bd1d0" providerId="ADAL" clId="{B9C85518-E1FC-4523-832E-5E46F3933B25}" dt="2024-10-11T17:52:49.746" v="1811" actId="680"/>
        <pc:sldMkLst>
          <pc:docMk/>
          <pc:sldMk cId="2304547437" sldId="879"/>
        </pc:sldMkLst>
      </pc:sldChg>
      <pc:sldChg chg="new">
        <pc:chgData name="Cason Machacek" userId="5385bd7b-141b-4b15-b05d-63ccca1bd1d0" providerId="ADAL" clId="{B9C85518-E1FC-4523-832E-5E46F3933B25}" dt="2024-10-11T17:52:49.778" v="1812" actId="680"/>
        <pc:sldMkLst>
          <pc:docMk/>
          <pc:sldMk cId="2593080989" sldId="880"/>
        </pc:sldMkLst>
      </pc:sldChg>
      <pc:sldChg chg="new">
        <pc:chgData name="Cason Machacek" userId="5385bd7b-141b-4b15-b05d-63ccca1bd1d0" providerId="ADAL" clId="{B9C85518-E1FC-4523-832E-5E46F3933B25}" dt="2024-10-11T17:52:49.814" v="1813" actId="680"/>
        <pc:sldMkLst>
          <pc:docMk/>
          <pc:sldMk cId="3325119761" sldId="881"/>
        </pc:sldMkLst>
      </pc:sldChg>
      <pc:sldChg chg="new">
        <pc:chgData name="Cason Machacek" userId="5385bd7b-141b-4b15-b05d-63ccca1bd1d0" providerId="ADAL" clId="{B9C85518-E1FC-4523-832E-5E46F3933B25}" dt="2024-10-11T17:52:49.840" v="1814" actId="680"/>
        <pc:sldMkLst>
          <pc:docMk/>
          <pc:sldMk cId="1946433371" sldId="882"/>
        </pc:sldMkLst>
      </pc:sldChg>
      <pc:sldChg chg="new">
        <pc:chgData name="Cason Machacek" userId="5385bd7b-141b-4b15-b05d-63ccca1bd1d0" providerId="ADAL" clId="{B9C85518-E1FC-4523-832E-5E46F3933B25}" dt="2024-10-11T17:52:49.872" v="1815" actId="680"/>
        <pc:sldMkLst>
          <pc:docMk/>
          <pc:sldMk cId="2134211577" sldId="883"/>
        </pc:sldMkLst>
      </pc:sldChg>
      <pc:sldChg chg="new">
        <pc:chgData name="Cason Machacek" userId="5385bd7b-141b-4b15-b05d-63ccca1bd1d0" providerId="ADAL" clId="{B9C85518-E1FC-4523-832E-5E46F3933B25}" dt="2024-10-11T17:52:49.903" v="1816" actId="680"/>
        <pc:sldMkLst>
          <pc:docMk/>
          <pc:sldMk cId="1024514195" sldId="884"/>
        </pc:sldMkLst>
      </pc:sldChg>
      <pc:sldChg chg="new">
        <pc:chgData name="Cason Machacek" userId="5385bd7b-141b-4b15-b05d-63ccca1bd1d0" providerId="ADAL" clId="{B9C85518-E1FC-4523-832E-5E46F3933B25}" dt="2024-10-11T17:52:49.934" v="1817" actId="680"/>
        <pc:sldMkLst>
          <pc:docMk/>
          <pc:sldMk cId="1476091215" sldId="885"/>
        </pc:sldMkLst>
      </pc:sldChg>
      <pc:sldChg chg="new">
        <pc:chgData name="Cason Machacek" userId="5385bd7b-141b-4b15-b05d-63ccca1bd1d0" providerId="ADAL" clId="{B9C85518-E1FC-4523-832E-5E46F3933B25}" dt="2024-10-11T17:52:49.966" v="1818" actId="680"/>
        <pc:sldMkLst>
          <pc:docMk/>
          <pc:sldMk cId="3446722848" sldId="886"/>
        </pc:sldMkLst>
      </pc:sldChg>
      <pc:sldChg chg="new">
        <pc:chgData name="Cason Machacek" userId="5385bd7b-141b-4b15-b05d-63ccca1bd1d0" providerId="ADAL" clId="{B9C85518-E1FC-4523-832E-5E46F3933B25}" dt="2024-10-11T17:52:49.997" v="1819" actId="680"/>
        <pc:sldMkLst>
          <pc:docMk/>
          <pc:sldMk cId="1098019537" sldId="887"/>
        </pc:sldMkLst>
      </pc:sldChg>
      <pc:sldChg chg="new">
        <pc:chgData name="Cason Machacek" userId="5385bd7b-141b-4b15-b05d-63ccca1bd1d0" providerId="ADAL" clId="{B9C85518-E1FC-4523-832E-5E46F3933B25}" dt="2024-10-11T17:52:50.044" v="1820" actId="680"/>
        <pc:sldMkLst>
          <pc:docMk/>
          <pc:sldMk cId="115036411" sldId="888"/>
        </pc:sldMkLst>
      </pc:sldChg>
      <pc:sldChg chg="new">
        <pc:chgData name="Cason Machacek" userId="5385bd7b-141b-4b15-b05d-63ccca1bd1d0" providerId="ADAL" clId="{B9C85518-E1FC-4523-832E-5E46F3933B25}" dt="2024-10-11T17:52:50.075" v="1821" actId="680"/>
        <pc:sldMkLst>
          <pc:docMk/>
          <pc:sldMk cId="4053612537" sldId="889"/>
        </pc:sldMkLst>
      </pc:sldChg>
      <pc:sldChg chg="new">
        <pc:chgData name="Cason Machacek" userId="5385bd7b-141b-4b15-b05d-63ccca1bd1d0" providerId="ADAL" clId="{B9C85518-E1FC-4523-832E-5E46F3933B25}" dt="2024-10-11T17:52:50.115" v="1822" actId="680"/>
        <pc:sldMkLst>
          <pc:docMk/>
          <pc:sldMk cId="1084182054" sldId="890"/>
        </pc:sldMkLst>
      </pc:sldChg>
      <pc:sldChg chg="new">
        <pc:chgData name="Cason Machacek" userId="5385bd7b-141b-4b15-b05d-63ccca1bd1d0" providerId="ADAL" clId="{B9C85518-E1FC-4523-832E-5E46F3933B25}" dt="2024-10-11T17:52:50.138" v="1823" actId="680"/>
        <pc:sldMkLst>
          <pc:docMk/>
          <pc:sldMk cId="585915346" sldId="891"/>
        </pc:sldMkLst>
      </pc:sldChg>
      <pc:sldChg chg="new">
        <pc:chgData name="Cason Machacek" userId="5385bd7b-141b-4b15-b05d-63ccca1bd1d0" providerId="ADAL" clId="{B9C85518-E1FC-4523-832E-5E46F3933B25}" dt="2024-10-11T17:52:50.169" v="1824" actId="680"/>
        <pc:sldMkLst>
          <pc:docMk/>
          <pc:sldMk cId="2996078055" sldId="892"/>
        </pc:sldMkLst>
      </pc:sldChg>
      <pc:sldChg chg="new">
        <pc:chgData name="Cason Machacek" userId="5385bd7b-141b-4b15-b05d-63ccca1bd1d0" providerId="ADAL" clId="{B9C85518-E1FC-4523-832E-5E46F3933B25}" dt="2024-10-11T17:52:50.201" v="1825" actId="680"/>
        <pc:sldMkLst>
          <pc:docMk/>
          <pc:sldMk cId="60979008" sldId="893"/>
        </pc:sldMkLst>
      </pc:sldChg>
      <pc:sldChg chg="new">
        <pc:chgData name="Cason Machacek" userId="5385bd7b-141b-4b15-b05d-63ccca1bd1d0" providerId="ADAL" clId="{B9C85518-E1FC-4523-832E-5E46F3933B25}" dt="2024-10-11T17:52:50.232" v="1826" actId="680"/>
        <pc:sldMkLst>
          <pc:docMk/>
          <pc:sldMk cId="1454575703" sldId="894"/>
        </pc:sldMkLst>
      </pc:sldChg>
      <pc:sldChg chg="new">
        <pc:chgData name="Cason Machacek" userId="5385bd7b-141b-4b15-b05d-63ccca1bd1d0" providerId="ADAL" clId="{B9C85518-E1FC-4523-832E-5E46F3933B25}" dt="2024-10-11T17:52:50.263" v="1827" actId="680"/>
        <pc:sldMkLst>
          <pc:docMk/>
          <pc:sldMk cId="2782153228" sldId="895"/>
        </pc:sldMkLst>
      </pc:sldChg>
      <pc:sldChg chg="new">
        <pc:chgData name="Cason Machacek" userId="5385bd7b-141b-4b15-b05d-63ccca1bd1d0" providerId="ADAL" clId="{B9C85518-E1FC-4523-832E-5E46F3933B25}" dt="2024-10-11T17:52:50.295" v="1828" actId="680"/>
        <pc:sldMkLst>
          <pc:docMk/>
          <pc:sldMk cId="66862460" sldId="896"/>
        </pc:sldMkLst>
      </pc:sldChg>
      <pc:sldChg chg="new">
        <pc:chgData name="Cason Machacek" userId="5385bd7b-141b-4b15-b05d-63ccca1bd1d0" providerId="ADAL" clId="{B9C85518-E1FC-4523-832E-5E46F3933B25}" dt="2024-10-11T17:52:50.326" v="1829" actId="680"/>
        <pc:sldMkLst>
          <pc:docMk/>
          <pc:sldMk cId="2925997098" sldId="897"/>
        </pc:sldMkLst>
      </pc:sldChg>
      <pc:sldChg chg="new">
        <pc:chgData name="Cason Machacek" userId="5385bd7b-141b-4b15-b05d-63ccca1bd1d0" providerId="ADAL" clId="{B9C85518-E1FC-4523-832E-5E46F3933B25}" dt="2024-10-11T17:52:50.373" v="1830" actId="680"/>
        <pc:sldMkLst>
          <pc:docMk/>
          <pc:sldMk cId="1059460321" sldId="898"/>
        </pc:sldMkLst>
      </pc:sldChg>
      <pc:sldChg chg="new">
        <pc:chgData name="Cason Machacek" userId="5385bd7b-141b-4b15-b05d-63ccca1bd1d0" providerId="ADAL" clId="{B9C85518-E1FC-4523-832E-5E46F3933B25}" dt="2024-10-11T17:52:50.415" v="1831" actId="680"/>
        <pc:sldMkLst>
          <pc:docMk/>
          <pc:sldMk cId="1995567275" sldId="899"/>
        </pc:sldMkLst>
      </pc:sldChg>
      <pc:sldChg chg="new">
        <pc:chgData name="Cason Machacek" userId="5385bd7b-141b-4b15-b05d-63ccca1bd1d0" providerId="ADAL" clId="{B9C85518-E1FC-4523-832E-5E46F3933B25}" dt="2024-10-11T17:52:50.436" v="1832" actId="680"/>
        <pc:sldMkLst>
          <pc:docMk/>
          <pc:sldMk cId="3159364153" sldId="900"/>
        </pc:sldMkLst>
      </pc:sldChg>
      <pc:sldChg chg="new">
        <pc:chgData name="Cason Machacek" userId="5385bd7b-141b-4b15-b05d-63ccca1bd1d0" providerId="ADAL" clId="{B9C85518-E1FC-4523-832E-5E46F3933B25}" dt="2024-10-11T17:52:50.467" v="1833" actId="680"/>
        <pc:sldMkLst>
          <pc:docMk/>
          <pc:sldMk cId="195591063" sldId="901"/>
        </pc:sldMkLst>
      </pc:sldChg>
      <pc:sldChg chg="new">
        <pc:chgData name="Cason Machacek" userId="5385bd7b-141b-4b15-b05d-63ccca1bd1d0" providerId="ADAL" clId="{B9C85518-E1FC-4523-832E-5E46F3933B25}" dt="2024-10-11T17:52:50.498" v="1834" actId="680"/>
        <pc:sldMkLst>
          <pc:docMk/>
          <pc:sldMk cId="1215685551" sldId="902"/>
        </pc:sldMkLst>
      </pc:sldChg>
      <pc:sldChg chg="new">
        <pc:chgData name="Cason Machacek" userId="5385bd7b-141b-4b15-b05d-63ccca1bd1d0" providerId="ADAL" clId="{B9C85518-E1FC-4523-832E-5E46F3933B25}" dt="2024-10-11T17:52:50.530" v="1835" actId="680"/>
        <pc:sldMkLst>
          <pc:docMk/>
          <pc:sldMk cId="801212061" sldId="903"/>
        </pc:sldMkLst>
      </pc:sldChg>
      <pc:sldChg chg="new">
        <pc:chgData name="Cason Machacek" userId="5385bd7b-141b-4b15-b05d-63ccca1bd1d0" providerId="ADAL" clId="{B9C85518-E1FC-4523-832E-5E46F3933B25}" dt="2024-10-11T17:52:50.561" v="1836" actId="680"/>
        <pc:sldMkLst>
          <pc:docMk/>
          <pc:sldMk cId="4044404567" sldId="904"/>
        </pc:sldMkLst>
      </pc:sldChg>
      <pc:sldChg chg="new">
        <pc:chgData name="Cason Machacek" userId="5385bd7b-141b-4b15-b05d-63ccca1bd1d0" providerId="ADAL" clId="{B9C85518-E1FC-4523-832E-5E46F3933B25}" dt="2024-10-11T17:52:50.592" v="1837" actId="680"/>
        <pc:sldMkLst>
          <pc:docMk/>
          <pc:sldMk cId="3442751280" sldId="905"/>
        </pc:sldMkLst>
      </pc:sldChg>
      <pc:sldChg chg="new">
        <pc:chgData name="Cason Machacek" userId="5385bd7b-141b-4b15-b05d-63ccca1bd1d0" providerId="ADAL" clId="{B9C85518-E1FC-4523-832E-5E46F3933B25}" dt="2024-10-11T17:52:50.624" v="1838" actId="680"/>
        <pc:sldMkLst>
          <pc:docMk/>
          <pc:sldMk cId="3894958559" sldId="906"/>
        </pc:sldMkLst>
      </pc:sldChg>
      <pc:sldChg chg="new">
        <pc:chgData name="Cason Machacek" userId="5385bd7b-141b-4b15-b05d-63ccca1bd1d0" providerId="ADAL" clId="{B9C85518-E1FC-4523-832E-5E46F3933B25}" dt="2024-10-11T17:52:50.671" v="1839" actId="680"/>
        <pc:sldMkLst>
          <pc:docMk/>
          <pc:sldMk cId="426649747" sldId="907"/>
        </pc:sldMkLst>
      </pc:sldChg>
    </pc:docChg>
  </pc:docChgLst>
  <pc:docChgLst>
    <pc:chgData name="Cason Machacek" userId="5385bd7b-141b-4b15-b05d-63ccca1bd1d0" providerId="ADAL" clId="{653BC345-A4A8-4A56-99B6-2DA1EAD4D682}"/>
    <pc:docChg chg="modSld">
      <pc:chgData name="Cason Machacek" userId="5385bd7b-141b-4b15-b05d-63ccca1bd1d0" providerId="ADAL" clId="{653BC345-A4A8-4A56-99B6-2DA1EAD4D682}" dt="2024-12-03T19:42:33.487" v="141" actId="20577"/>
      <pc:docMkLst>
        <pc:docMk/>
      </pc:docMkLst>
      <pc:sldChg chg="modSp mod">
        <pc:chgData name="Cason Machacek" userId="5385bd7b-141b-4b15-b05d-63ccca1bd1d0" providerId="ADAL" clId="{653BC345-A4A8-4A56-99B6-2DA1EAD4D682}" dt="2024-12-03T19:42:33.487" v="141" actId="20577"/>
        <pc:sldMkLst>
          <pc:docMk/>
          <pc:sldMk cId="618671266" sldId="258"/>
        </pc:sldMkLst>
        <pc:graphicFrameChg chg="modGraphic">
          <ac:chgData name="Cason Machacek" userId="5385bd7b-141b-4b15-b05d-63ccca1bd1d0" providerId="ADAL" clId="{653BC345-A4A8-4A56-99B6-2DA1EAD4D682}" dt="2024-12-03T19:42:33.487" v="141" actId="20577"/>
          <ac:graphicFrameMkLst>
            <pc:docMk/>
            <pc:sldMk cId="618671266" sldId="258"/>
            <ac:graphicFrameMk id="5" creationId="{CDCDABFA-B83E-AAE4-6E52-5ACE9B3B55C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2E1B-81D0-5BDF-D9BE-6111A7D3F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35871-D662-25D6-B0ED-057C8BFFE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91C73-E22D-EE55-D173-320F104E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927-208E-4690-9D89-189B4B66D412}" type="datetimeFigureOut">
              <a:rPr lang="en-CA" smtClean="0"/>
              <a:t>2024-12-03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93018-04D1-A4C4-64C5-453E24F9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95AD2-CD25-FE34-81A3-4468BF49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1EE8-40E6-4DA0-90B3-1DF3D779EE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1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17DA-B2B4-CB0A-1F24-6ADC02F8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B6146-678B-C38C-C094-4D41EDD4B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A947F-9719-8B51-5F42-BDD25948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927-208E-4690-9D89-189B4B66D412}" type="datetimeFigureOut">
              <a:rPr lang="en-CA" smtClean="0"/>
              <a:t>2024-12-03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D2B35-B8AB-4483-5FD6-107AFB1A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8AE8F-E4AC-D70D-78CF-7FF323DD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1EE8-40E6-4DA0-90B3-1DF3D779EE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DA9CBB-B35B-774C-84D1-4343AF438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6DEDF-DE87-81B4-8363-EAABA6AFD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6CFC0-869A-B377-4ADD-DD6D6307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927-208E-4690-9D89-189B4B66D412}" type="datetimeFigureOut">
              <a:rPr lang="en-CA" smtClean="0"/>
              <a:t>2024-12-03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57026-8F5E-166A-B0DB-38842E54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7E9E-4B3C-69ED-A4A6-4EFE5123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1EE8-40E6-4DA0-90B3-1DF3D779EE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43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341E-F1A1-446D-2A9A-2CB121C8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62AD-E68D-2694-41DF-9C8819458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B0A88-CBE6-7254-2312-B9601700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927-208E-4690-9D89-189B4B66D412}" type="datetimeFigureOut">
              <a:rPr lang="en-CA" smtClean="0"/>
              <a:t>2024-12-03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43334-FB1D-5D39-C1FF-307FB4B7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F6DC1-0308-13BB-85F2-C3499EB1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1EE8-40E6-4DA0-90B3-1DF3D779EE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28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3B82-0E68-EFC9-3DE3-ADAFD8D0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CB18B-A1C6-E59C-3133-5F99B8C00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43872-B954-0AE5-EE18-BF3A83F8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927-208E-4690-9D89-189B4B66D412}" type="datetimeFigureOut">
              <a:rPr lang="en-CA" smtClean="0"/>
              <a:t>2024-12-03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7720C-56F0-6E5A-781F-946F952B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928FD-AADE-894B-EF35-031B688B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1EE8-40E6-4DA0-90B3-1DF3D779EE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792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C7AE-CBDF-65C9-3520-17226C78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0B16E-E830-03FD-7D60-F9A56EC9C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04224-79AE-53B5-5C41-7A4D62B37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FF88A-5335-74C9-F4A0-F3BCF752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927-208E-4690-9D89-189B4B66D412}" type="datetimeFigureOut">
              <a:rPr lang="en-CA" smtClean="0"/>
              <a:t>2024-12-03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C73AB-9DCB-F7C8-E4CD-5C98E683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70EB7-1B9E-421E-E631-18A9726C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1EE8-40E6-4DA0-90B3-1DF3D779EE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919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077B-EC1E-2145-63B9-F65D5A9B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7D4D0-5F55-1F34-00A0-9713BDF05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8FB66-1B36-204A-3BBA-67E0A17AE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1552F-AD7B-EC85-48A3-5AC6D4576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1BCE1-CCD8-F56F-C6A8-3AFFAF738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CE487-99D3-BE59-BAE8-171DB7AD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927-208E-4690-9D89-189B4B66D412}" type="datetimeFigureOut">
              <a:rPr lang="en-CA" smtClean="0"/>
              <a:t>2024-12-03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1A292-96F5-F02F-9C1B-500AC6D8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EE6A9-60AF-C450-83E7-890CFFDF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1EE8-40E6-4DA0-90B3-1DF3D779EE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25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C2D4-9CAE-0976-B09C-A20F43BC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EDA58-74DD-9CCC-E069-E1992C7D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927-208E-4690-9D89-189B4B66D412}" type="datetimeFigureOut">
              <a:rPr lang="en-CA" smtClean="0"/>
              <a:t>2024-12-03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29FAC-C392-3276-E9B0-F96E7F7A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6AE4-E3F7-3D10-98F0-265D5513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1EE8-40E6-4DA0-90B3-1DF3D779EE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667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5744A-B237-C974-FCE0-65720B2F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927-208E-4690-9D89-189B4B66D412}" type="datetimeFigureOut">
              <a:rPr lang="en-CA" smtClean="0"/>
              <a:t>2024-12-03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5F4650-31F8-14E3-7F90-0D723A64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B36F0-A6AA-FC58-BC2A-0CF9EEE1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1EE8-40E6-4DA0-90B3-1DF3D779EE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95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43D5-0AC3-E9BE-3610-D97376AF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6CD8E-AF66-FE23-06F8-39BB4D00C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638FC-FF84-FEBD-288F-A3F90073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4A76E-920D-D7AC-CB81-2E923BAF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927-208E-4690-9D89-189B4B66D412}" type="datetimeFigureOut">
              <a:rPr lang="en-CA" smtClean="0"/>
              <a:t>2024-12-03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174C1-AB3B-1D9E-DEF1-B1FB4A2D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99284-8948-BBC0-8041-04370933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1EE8-40E6-4DA0-90B3-1DF3D779EE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4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E4F3-3551-49A4-7644-F5324C60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13A6A0-8649-5A18-13A9-CB0B0565C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8E1A1-1D78-3F17-A687-89C786FCC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76EF0-8B7F-3861-7376-AEC946D7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8927-208E-4690-9D89-189B4B66D412}" type="datetimeFigureOut">
              <a:rPr lang="en-CA" smtClean="0"/>
              <a:t>2024-12-03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86C4F-0A74-5111-5477-B3142C4E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F0A77-7F83-11DC-CCE7-CE96E01A2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1EE8-40E6-4DA0-90B3-1DF3D779EE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833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B84DB4-00D5-6552-59BD-773D8BEB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A75BB-5571-2047-F3FD-98F703A74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E3621-EF5C-FBE3-76FB-18299404C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208927-208E-4690-9D89-189B4B66D412}" type="datetimeFigureOut">
              <a:rPr lang="en-CA" smtClean="0"/>
              <a:t>2024-12-03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54214-1000-4531-CBC0-337D105F0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A8934-97D1-91FD-9F63-5FA8E6ACB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041EE8-40E6-4DA0-90B3-1DF3D779EE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185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green card with text and images&#10;&#10;Description automatically generated">
            <a:extLst>
              <a:ext uri="{FF2B5EF4-FFF2-40B4-BE49-F238E27FC236}">
                <a16:creationId xmlns:a16="http://schemas.microsoft.com/office/drawing/2014/main" id="{E12381E7-191A-ED26-D3F9-E5CE74ED7E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7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een and black text on a white background&#10;&#10;Description automatically generated">
            <a:extLst>
              <a:ext uri="{FF2B5EF4-FFF2-40B4-BE49-F238E27FC236}">
                <a16:creationId xmlns:a16="http://schemas.microsoft.com/office/drawing/2014/main" id="{8CA8730F-74F5-39C9-67E3-C1EF2FEAB2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een arrows with black text&#10;&#10;Description automatically generated">
            <a:extLst>
              <a:ext uri="{FF2B5EF4-FFF2-40B4-BE49-F238E27FC236}">
                <a16:creationId xmlns:a16="http://schemas.microsoft.com/office/drawing/2014/main" id="{2B76BCC3-8DCF-A4D6-A551-7F8718F783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7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F1551A-A6EA-31B8-3395-D207DFFEB9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117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logo on a white background&#10;&#10;Description automatically generated">
            <a:extLst>
              <a:ext uri="{FF2B5EF4-FFF2-40B4-BE49-F238E27FC236}">
                <a16:creationId xmlns:a16="http://schemas.microsoft.com/office/drawing/2014/main" id="{AE89082B-658C-6C8F-29FD-C71C0B98E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2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CDABFA-B83E-AAE4-6E52-5ACE9B3B5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435230"/>
              </p:ext>
            </p:extLst>
          </p:nvPr>
        </p:nvGraphicFramePr>
        <p:xfrm>
          <a:off x="180973" y="1068884"/>
          <a:ext cx="11677652" cy="5334000"/>
        </p:xfrm>
        <a:graphic>
          <a:graphicData uri="http://schemas.openxmlformats.org/drawingml/2006/table">
            <a:tbl>
              <a:tblPr/>
              <a:tblGrid>
                <a:gridCol w="2919413">
                  <a:extLst>
                    <a:ext uri="{9D8B030D-6E8A-4147-A177-3AD203B41FA5}">
                      <a16:colId xmlns:a16="http://schemas.microsoft.com/office/drawing/2014/main" val="4126673863"/>
                    </a:ext>
                  </a:extLst>
                </a:gridCol>
                <a:gridCol w="2919413">
                  <a:extLst>
                    <a:ext uri="{9D8B030D-6E8A-4147-A177-3AD203B41FA5}">
                      <a16:colId xmlns:a16="http://schemas.microsoft.com/office/drawing/2014/main" val="2704529444"/>
                    </a:ext>
                  </a:extLst>
                </a:gridCol>
                <a:gridCol w="4022698">
                  <a:extLst>
                    <a:ext uri="{9D8B030D-6E8A-4147-A177-3AD203B41FA5}">
                      <a16:colId xmlns:a16="http://schemas.microsoft.com/office/drawing/2014/main" val="53019556"/>
                    </a:ext>
                  </a:extLst>
                </a:gridCol>
                <a:gridCol w="1816128">
                  <a:extLst>
                    <a:ext uri="{9D8B030D-6E8A-4147-A177-3AD203B41FA5}">
                      <a16:colId xmlns:a16="http://schemas.microsoft.com/office/drawing/2014/main" val="2459426105"/>
                    </a:ext>
                  </a:extLst>
                </a:gridCol>
              </a:tblGrid>
              <a:tr h="654664"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English Number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Blackfoot Spelling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Blackfoot Pronunciation Breakdown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Blackfoot Audio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42133"/>
                  </a:ext>
                </a:extLst>
              </a:tr>
              <a:tr h="398400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Ni’tokskaa</a:t>
                      </a:r>
                      <a:endParaRPr lang="en-CA" sz="22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Ne-toque-ska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2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682755"/>
                  </a:ext>
                </a:extLst>
              </a:tr>
              <a:tr h="39840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Naato’ka</a:t>
                      </a:r>
                      <a:endParaRPr lang="en-CA" sz="22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Na-too-ka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2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517518"/>
                  </a:ext>
                </a:extLst>
              </a:tr>
              <a:tr h="398400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Niooska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Ne-ok-ska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2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305440"/>
                  </a:ext>
                </a:extLst>
              </a:tr>
              <a:tr h="398400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Nisso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Ne-soy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2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369000"/>
                  </a:ext>
                </a:extLst>
              </a:tr>
              <a:tr h="398400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Nisito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Ne-</a:t>
                      </a: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sa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</a:t>
                      </a: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doy</a:t>
                      </a:r>
                      <a:endParaRPr lang="en-CA" sz="22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2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556082"/>
                  </a:ext>
                </a:extLst>
              </a:tr>
              <a:tr h="398400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Naoi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Noi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2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562726"/>
                  </a:ext>
                </a:extLst>
              </a:tr>
              <a:tr h="398400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Ihkitsika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Ik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-kit-</a:t>
                      </a: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si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-ka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2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6456"/>
                  </a:ext>
                </a:extLst>
              </a:tr>
              <a:tr h="398400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Naaniso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Na-ne-soy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2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552584"/>
                  </a:ext>
                </a:extLst>
              </a:tr>
              <a:tr h="398400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Piihksso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Peak-soy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2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970051"/>
                  </a:ext>
                </a:extLst>
              </a:tr>
              <a:tr h="398400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Kiipo</a:t>
                      </a:r>
                      <a:endParaRPr lang="en-CA" sz="22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Key-po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2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827688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B6E292F5-F7B6-2FCC-CEE3-43E82F127172}"/>
              </a:ext>
            </a:extLst>
          </p:cNvPr>
          <p:cNvGrpSpPr/>
          <p:nvPr/>
        </p:nvGrpSpPr>
        <p:grpSpPr>
          <a:xfrm>
            <a:off x="10839535" y="1935862"/>
            <a:ext cx="317846" cy="4398013"/>
            <a:chOff x="10793353" y="1983198"/>
            <a:chExt cx="317846" cy="4398013"/>
          </a:xfrm>
        </p:grpSpPr>
        <p:pic>
          <p:nvPicPr>
            <p:cNvPr id="8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134FDC4E-1076-A4D4-AEF5-416012F0A5D5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end="159761.875"/>
                    <p14:bmkLst>
                      <p14:bmk name="Bookmark 1" time="7939.9955"/>
                    </p14:bmkLst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793353" y="1983198"/>
              <a:ext cx="282924" cy="282924"/>
            </a:xfrm>
            <a:prstGeom prst="rect">
              <a:avLst/>
            </a:prstGeom>
          </p:spPr>
        </p:pic>
        <p:pic>
          <p:nvPicPr>
            <p:cNvPr id="9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9237C3DD-F94B-E9A0-64AD-CCD7712577A5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7940" end="1523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793353" y="2430871"/>
              <a:ext cx="282924" cy="282924"/>
            </a:xfrm>
            <a:prstGeom prst="rect">
              <a:avLst/>
            </a:prstGeom>
          </p:spPr>
        </p:pic>
        <p:pic>
          <p:nvPicPr>
            <p:cNvPr id="10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BF12A8B0-3B3A-753E-6AE4-E7BAD5858236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4800" end="1455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801304" y="2894446"/>
              <a:ext cx="282924" cy="282924"/>
            </a:xfrm>
            <a:prstGeom prst="rect">
              <a:avLst/>
            </a:prstGeom>
          </p:spPr>
        </p:pic>
        <p:pic>
          <p:nvPicPr>
            <p:cNvPr id="11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78F1E8BF-2A73-052C-5DB2-F61FFBA65820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21520" end="1401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801304" y="3358021"/>
              <a:ext cx="287011" cy="287011"/>
            </a:xfrm>
            <a:prstGeom prst="rect">
              <a:avLst/>
            </a:prstGeom>
          </p:spPr>
        </p:pic>
        <p:pic>
          <p:nvPicPr>
            <p:cNvPr id="12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D78F1786-8396-163D-599E-9C124F3E9F37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27000" end="1333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801304" y="3809622"/>
              <a:ext cx="283083" cy="283083"/>
            </a:xfrm>
            <a:prstGeom prst="rect">
              <a:avLst/>
            </a:prstGeom>
          </p:spPr>
        </p:pic>
        <p:pic>
          <p:nvPicPr>
            <p:cNvPr id="13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3327CCA9-083D-4785-8116-A7D546885A0B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33800" end="12971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801304" y="4281984"/>
              <a:ext cx="274973" cy="274973"/>
            </a:xfrm>
            <a:prstGeom prst="rect">
              <a:avLst/>
            </a:prstGeom>
          </p:spPr>
        </p:pic>
        <p:pic>
          <p:nvPicPr>
            <p:cNvPr id="14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CE851C6B-D4AA-3D55-0C67-2AF67FE7CB7E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37500" end="1196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801304" y="4720608"/>
              <a:ext cx="301944" cy="301944"/>
            </a:xfrm>
            <a:prstGeom prst="rect">
              <a:avLst/>
            </a:prstGeom>
          </p:spPr>
        </p:pic>
        <p:pic>
          <p:nvPicPr>
            <p:cNvPr id="15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20BC3D87-2B43-8B09-8105-F7E715BF2317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47510" end="11291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828116" y="5197319"/>
              <a:ext cx="283083" cy="283083"/>
            </a:xfrm>
            <a:prstGeom prst="rect">
              <a:avLst/>
            </a:prstGeom>
          </p:spPr>
        </p:pic>
        <p:pic>
          <p:nvPicPr>
            <p:cNvPr id="16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86B47B91-BF7B-0AA5-6ADE-E88BC86FD5B3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54300" end="10780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828116" y="5618180"/>
              <a:ext cx="283083" cy="283083"/>
            </a:xfrm>
            <a:prstGeom prst="rect">
              <a:avLst/>
            </a:prstGeom>
          </p:spPr>
        </p:pic>
        <p:pic>
          <p:nvPicPr>
            <p:cNvPr id="17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D41829A1-1514-43C0-364C-DC2B0B72FDCD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59360" end="1014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828116" y="6098128"/>
              <a:ext cx="283083" cy="283083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E77A108-C08C-D1B6-F8D0-7A1D8D6770F1}"/>
              </a:ext>
            </a:extLst>
          </p:cNvPr>
          <p:cNvSpPr/>
          <p:nvPr/>
        </p:nvSpPr>
        <p:spPr>
          <a:xfrm>
            <a:off x="2324218" y="79039"/>
            <a:ext cx="73911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31750" cmpd="sng">
                  <a:solidFill>
                    <a:schemeClr val="tx1"/>
                  </a:solidFill>
                  <a:prstDash val="solid"/>
                </a:ln>
                <a:solidFill>
                  <a:srgbClr val="93C854"/>
                </a:solidFill>
                <a:effectLst/>
                <a:latin typeface="Amasis MT Pro Black" panose="02040A04050005020304" pitchFamily="18" charset="0"/>
                <a:ea typeface="Batang" panose="02030600000101010101" pitchFamily="18" charset="-127"/>
              </a:rPr>
              <a:t>Blackfoot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B4519-29B1-4F87-95BC-12D00339292D}"/>
              </a:ext>
            </a:extLst>
          </p:cNvPr>
          <p:cNvSpPr txBox="1"/>
          <p:nvPr/>
        </p:nvSpPr>
        <p:spPr>
          <a:xfrm rot="20905056">
            <a:off x="79988" y="271594"/>
            <a:ext cx="267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Britannic Bold" panose="020B0903060703020204" pitchFamily="34" charset="0"/>
              </a:rPr>
              <a:t>Niisto</a:t>
            </a:r>
            <a:r>
              <a:rPr lang="en-US" dirty="0">
                <a:latin typeface="Britannic Bold" panose="020B0903060703020204" pitchFamily="34" charset="0"/>
              </a:rPr>
              <a:t> = Me, myself, or I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66DE0-F7EB-30B3-22BF-5BF6671AC977}"/>
              </a:ext>
            </a:extLst>
          </p:cNvPr>
          <p:cNvSpPr txBox="1"/>
          <p:nvPr/>
        </p:nvSpPr>
        <p:spPr>
          <a:xfrm rot="842631">
            <a:off x="10030209" y="554844"/>
            <a:ext cx="267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Britannic Bold" panose="020B0903060703020204" pitchFamily="34" charset="0"/>
              </a:rPr>
              <a:t>Kiisto</a:t>
            </a:r>
            <a:r>
              <a:rPr lang="en-US" dirty="0">
                <a:latin typeface="Britannic Bold" panose="020B0903060703020204" pitchFamily="34" charset="0"/>
              </a:rPr>
              <a:t> =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712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60606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1B097F-136B-DC0E-F45E-8211CD2BC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080016"/>
              </p:ext>
            </p:extLst>
          </p:nvPr>
        </p:nvGraphicFramePr>
        <p:xfrm>
          <a:off x="189456" y="751489"/>
          <a:ext cx="11610432" cy="5965680"/>
        </p:xfrm>
        <a:graphic>
          <a:graphicData uri="http://schemas.openxmlformats.org/drawingml/2006/table">
            <a:tbl>
              <a:tblPr/>
              <a:tblGrid>
                <a:gridCol w="2902608">
                  <a:extLst>
                    <a:ext uri="{9D8B030D-6E8A-4147-A177-3AD203B41FA5}">
                      <a16:colId xmlns:a16="http://schemas.microsoft.com/office/drawing/2014/main" val="2452152363"/>
                    </a:ext>
                  </a:extLst>
                </a:gridCol>
                <a:gridCol w="2902608">
                  <a:extLst>
                    <a:ext uri="{9D8B030D-6E8A-4147-A177-3AD203B41FA5}">
                      <a16:colId xmlns:a16="http://schemas.microsoft.com/office/drawing/2014/main" val="1803969381"/>
                    </a:ext>
                  </a:extLst>
                </a:gridCol>
                <a:gridCol w="3724004">
                  <a:extLst>
                    <a:ext uri="{9D8B030D-6E8A-4147-A177-3AD203B41FA5}">
                      <a16:colId xmlns:a16="http://schemas.microsoft.com/office/drawing/2014/main" val="2148915448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385939019"/>
                    </a:ext>
                  </a:extLst>
                </a:gridCol>
              </a:tblGrid>
              <a:tr h="670758"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English Number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Blackfoot Spelling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Blackfoot Pronunciation Breakdown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Blackfoot Audio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601603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11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Ni’tsikopoto</a:t>
                      </a:r>
                      <a:endParaRPr lang="en-CA" sz="22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Ni’-tsi-ko-po-to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07194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12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Natsikopoto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Na-tsi-ko-po-to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09543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13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Niikopoto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Nii-ko-po-to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28717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14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Niisikopoto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Nii-si-ko-po-to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588967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15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Nisitsikopoto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Ni-sit-</a:t>
                      </a:r>
                      <a:r>
                        <a:rPr lang="en-CA" sz="220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si</a:t>
                      </a:r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-ko-po-to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274172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16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Naikopoto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Nai-ko-po-to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775427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17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Ihkitsikikopoto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Ih</a:t>
                      </a:r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-kit-</a:t>
                      </a:r>
                      <a:r>
                        <a:rPr lang="en-CA" sz="220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si</a:t>
                      </a:r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-ki-ko-po-to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210013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18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Nanisikopoto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Na-ni-si-ko-po-to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824993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19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Piihkssikopoto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Piihk-ssi-ko-po-to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915157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20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Naatsippo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Naa-tsip-po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487795"/>
                  </a:ext>
                </a:extLst>
              </a:tr>
              <a:tr h="670758">
                <a:tc>
                  <a:txBody>
                    <a:bodyPr/>
                    <a:lstStyle/>
                    <a:p>
                      <a:pPr algn="ctr"/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21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Naatsippo ni’tsikopoto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Naa-</a:t>
                      </a: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tsi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</a:t>
                      </a: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ppo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</a:t>
                      </a:r>
                    </a:p>
                    <a:p>
                      <a:pPr algn="ctr"/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’-</a:t>
                      </a: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tsi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-ko-po-to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13035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EAD428F-A1D3-EED0-BF1D-C7D723455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1087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225D99-414E-F7A9-0624-E2338E0A4080}"/>
              </a:ext>
            </a:extLst>
          </p:cNvPr>
          <p:cNvGrpSpPr/>
          <p:nvPr/>
        </p:nvGrpSpPr>
        <p:grpSpPr>
          <a:xfrm>
            <a:off x="10672122" y="1550256"/>
            <a:ext cx="355307" cy="4922764"/>
            <a:chOff x="10679049" y="1087438"/>
            <a:chExt cx="355307" cy="4922764"/>
          </a:xfrm>
        </p:grpSpPr>
        <p:pic>
          <p:nvPicPr>
            <p:cNvPr id="6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D9989178-4C16-B3E1-4986-F25C10B43C3F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65600" end="917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679049" y="1087438"/>
              <a:ext cx="337327" cy="337327"/>
            </a:xfrm>
            <a:prstGeom prst="rect">
              <a:avLst/>
            </a:prstGeom>
          </p:spPr>
        </p:pic>
        <p:pic>
          <p:nvPicPr>
            <p:cNvPr id="7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2018D6A2-4B5C-8979-E622-290A9951C667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75400" end="823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679049" y="1561769"/>
              <a:ext cx="337327" cy="337327"/>
            </a:xfrm>
            <a:prstGeom prst="rect">
              <a:avLst/>
            </a:prstGeom>
          </p:spPr>
        </p:pic>
        <p:pic>
          <p:nvPicPr>
            <p:cNvPr id="8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F36433FE-F4FF-ACC3-2E56-0024308DB872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84800" end="753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697590" y="2032589"/>
              <a:ext cx="312876" cy="312876"/>
            </a:xfrm>
            <a:prstGeom prst="rect">
              <a:avLst/>
            </a:prstGeom>
          </p:spPr>
        </p:pic>
        <p:pic>
          <p:nvPicPr>
            <p:cNvPr id="9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AE75C603-3F7F-4A70-5965-72202855D76D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91800" end="659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688446" y="2485980"/>
              <a:ext cx="323104" cy="300243"/>
            </a:xfrm>
            <a:prstGeom prst="rect">
              <a:avLst/>
            </a:prstGeom>
          </p:spPr>
        </p:pic>
        <p:pic>
          <p:nvPicPr>
            <p:cNvPr id="10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53277A3E-2551-16EB-E4D3-A296FB9F43C8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01200" end="542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683746" y="2895600"/>
              <a:ext cx="318784" cy="318784"/>
            </a:xfrm>
            <a:prstGeom prst="rect">
              <a:avLst/>
            </a:prstGeom>
          </p:spPr>
        </p:pic>
        <p:pic>
          <p:nvPicPr>
            <p:cNvPr id="11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B52066DF-BDFF-68B3-79D5-FB3705957AE6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12900" end="454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688446" y="3373107"/>
              <a:ext cx="309387" cy="309387"/>
            </a:xfrm>
            <a:prstGeom prst="rect">
              <a:avLst/>
            </a:prstGeom>
          </p:spPr>
        </p:pic>
        <p:pic>
          <p:nvPicPr>
            <p:cNvPr id="12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E3CD92B1-148B-2252-292E-E9A8F42656F6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21170" end="339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688446" y="3841217"/>
              <a:ext cx="291099" cy="291099"/>
            </a:xfrm>
            <a:prstGeom prst="rect">
              <a:avLst/>
            </a:prstGeom>
          </p:spPr>
        </p:pic>
        <p:pic>
          <p:nvPicPr>
            <p:cNvPr id="13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31B059BA-4A6C-E733-818C-8403FE4DF2DD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33200" end="259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688445" y="4272831"/>
              <a:ext cx="309387" cy="309387"/>
            </a:xfrm>
            <a:prstGeom prst="rect">
              <a:avLst/>
            </a:prstGeom>
          </p:spPr>
        </p:pic>
        <p:pic>
          <p:nvPicPr>
            <p:cNvPr id="14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272401C6-66AB-FD99-6D70-B1B7C4D2CA76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41200" end="16983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697590" y="4740941"/>
              <a:ext cx="307848" cy="307848"/>
            </a:xfrm>
            <a:prstGeom prst="rect">
              <a:avLst/>
            </a:prstGeom>
          </p:spPr>
        </p:pic>
        <p:pic>
          <p:nvPicPr>
            <p:cNvPr id="15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BA2E6FB5-716D-895A-7BB3-C22F7A056EFA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50178" end="104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706481" y="5141283"/>
              <a:ext cx="309895" cy="309895"/>
            </a:xfrm>
            <a:prstGeom prst="rect">
              <a:avLst/>
            </a:prstGeom>
          </p:spPr>
        </p:pic>
        <p:pic>
          <p:nvPicPr>
            <p:cNvPr id="16" name="Blackfoot Numbers">
              <a:hlinkClick r:id="" action="ppaction://media"/>
              <a:extLst>
                <a:ext uri="{FF2B5EF4-FFF2-40B4-BE49-F238E27FC236}">
                  <a16:creationId xmlns:a16="http://schemas.microsoft.com/office/drawing/2014/main" id="{24D5DBEF-D874-A1F1-FD3F-F7F0ADAAB76A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56700" end="6561.875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706482" y="5682328"/>
              <a:ext cx="327874" cy="327874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664AB40-02BE-EFD4-A723-8D980C9602B3}"/>
              </a:ext>
            </a:extLst>
          </p:cNvPr>
          <p:cNvSpPr/>
          <p:nvPr/>
        </p:nvSpPr>
        <p:spPr>
          <a:xfrm>
            <a:off x="2299091" y="48467"/>
            <a:ext cx="73911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31750" cmpd="sng">
                  <a:solidFill>
                    <a:schemeClr val="tx1"/>
                  </a:solidFill>
                  <a:prstDash val="solid"/>
                </a:ln>
                <a:solidFill>
                  <a:srgbClr val="93C854"/>
                </a:solidFill>
                <a:effectLst/>
                <a:latin typeface="Amasis MT Pro Black" panose="02040A04050005020304" pitchFamily="18" charset="0"/>
                <a:ea typeface="Batang" panose="02030600000101010101" pitchFamily="18" charset="-127"/>
              </a:rPr>
              <a:t>Blackfoot Language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934E5-798D-9BC0-D854-1D505390D24E}"/>
              </a:ext>
            </a:extLst>
          </p:cNvPr>
          <p:cNvSpPr txBox="1"/>
          <p:nvPr/>
        </p:nvSpPr>
        <p:spPr>
          <a:xfrm rot="21229513">
            <a:off x="134853" y="186966"/>
            <a:ext cx="267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Britannic Bold" panose="020B0903060703020204" pitchFamily="34" charset="0"/>
              </a:rPr>
              <a:t>Niisto</a:t>
            </a:r>
            <a:r>
              <a:rPr lang="en-US" dirty="0">
                <a:latin typeface="Britannic Bold" panose="020B0903060703020204" pitchFamily="34" charset="0"/>
              </a:rPr>
              <a:t> = Me, myself, or I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3F4601-9F82-7526-647E-8FFE86125DE0}"/>
              </a:ext>
            </a:extLst>
          </p:cNvPr>
          <p:cNvSpPr txBox="1"/>
          <p:nvPr/>
        </p:nvSpPr>
        <p:spPr>
          <a:xfrm rot="639883">
            <a:off x="9792920" y="335593"/>
            <a:ext cx="267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Britannic Bold" panose="020B0903060703020204" pitchFamily="34" charset="0"/>
              </a:rPr>
              <a:t>Kiisto</a:t>
            </a:r>
            <a:r>
              <a:rPr lang="en-US" dirty="0">
                <a:latin typeface="Britannic Bold" panose="020B0903060703020204" pitchFamily="34" charset="0"/>
              </a:rPr>
              <a:t> =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244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1B097F-136B-DC0E-F45E-8211CD2BC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64406"/>
              </p:ext>
            </p:extLst>
          </p:nvPr>
        </p:nvGraphicFramePr>
        <p:xfrm>
          <a:off x="189456" y="1087438"/>
          <a:ext cx="11610432" cy="4321860"/>
        </p:xfrm>
        <a:graphic>
          <a:graphicData uri="http://schemas.openxmlformats.org/drawingml/2006/table">
            <a:tbl>
              <a:tblPr/>
              <a:tblGrid>
                <a:gridCol w="2902608">
                  <a:extLst>
                    <a:ext uri="{9D8B030D-6E8A-4147-A177-3AD203B41FA5}">
                      <a16:colId xmlns:a16="http://schemas.microsoft.com/office/drawing/2014/main" val="2452152363"/>
                    </a:ext>
                  </a:extLst>
                </a:gridCol>
                <a:gridCol w="2902608">
                  <a:extLst>
                    <a:ext uri="{9D8B030D-6E8A-4147-A177-3AD203B41FA5}">
                      <a16:colId xmlns:a16="http://schemas.microsoft.com/office/drawing/2014/main" val="1803969381"/>
                    </a:ext>
                  </a:extLst>
                </a:gridCol>
                <a:gridCol w="3724004">
                  <a:extLst>
                    <a:ext uri="{9D8B030D-6E8A-4147-A177-3AD203B41FA5}">
                      <a16:colId xmlns:a16="http://schemas.microsoft.com/office/drawing/2014/main" val="2148915448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385939019"/>
                    </a:ext>
                  </a:extLst>
                </a:gridCol>
              </a:tblGrid>
              <a:tr h="670758"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English Number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Blackfoot Spelling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Blackfoot Pronunciation Breakdown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Blackfoot Audio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601603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</a:t>
                      </a:r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Niiippo</a:t>
                      </a:r>
                      <a:endParaRPr lang="en-CA" sz="22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Niii-ppo</a:t>
                      </a:r>
                      <a:endParaRPr lang="en-CA" sz="22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07194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40</a:t>
                      </a:r>
                      <a:endParaRPr lang="en-CA" sz="2400" b="1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Niisippo</a:t>
                      </a:r>
                      <a:endParaRPr lang="en-CA" sz="22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Nii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-sip-po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09543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5</a:t>
                      </a:r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Niisitsippo</a:t>
                      </a:r>
                      <a:endParaRPr lang="en-CA" sz="22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Nii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</a:t>
                      </a: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si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</a:t>
                      </a: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tsip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-po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28717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6</a:t>
                      </a:r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Naaippo</a:t>
                      </a:r>
                      <a:endParaRPr lang="en-CA" sz="22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Naai-ppo</a:t>
                      </a:r>
                      <a:endParaRPr lang="en-CA" sz="22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588967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7</a:t>
                      </a:r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Ihkitsikippo</a:t>
                      </a:r>
                      <a:endParaRPr lang="en-CA" sz="22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Ih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-kit-</a:t>
                      </a: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si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-kip-po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274172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8</a:t>
                      </a:r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Nanisippo</a:t>
                      </a:r>
                      <a:endParaRPr lang="en-CA" sz="22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Na-</a:t>
                      </a: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ni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-sip-po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775427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9</a:t>
                      </a:r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Pihkssippo</a:t>
                      </a:r>
                      <a:endParaRPr lang="en-CA" sz="22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Pihk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</a:t>
                      </a:r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ssip</a:t>
                      </a: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-po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210013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</a:t>
                      </a:r>
                      <a:r>
                        <a:rPr lang="en-CA" sz="2400" b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00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 err="1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Kipippo</a:t>
                      </a:r>
                      <a:endParaRPr lang="en-CA" sz="22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Ki-pip-po</a:t>
                      </a: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80580" marR="80580" marT="40290" marB="402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82499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EAD428F-A1D3-EED0-BF1D-C7D723455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1087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8A0CB9-7B18-90AA-7643-DA289793A31F}"/>
              </a:ext>
            </a:extLst>
          </p:cNvPr>
          <p:cNvSpPr/>
          <p:nvPr/>
        </p:nvSpPr>
        <p:spPr>
          <a:xfrm>
            <a:off x="2299091" y="118087"/>
            <a:ext cx="73911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750" cmpd="sng">
                  <a:solidFill>
                    <a:schemeClr val="tx1"/>
                  </a:solidFill>
                  <a:prstDash val="solid"/>
                </a:ln>
                <a:solidFill>
                  <a:srgbClr val="93C854"/>
                </a:solidFill>
                <a:effectLst/>
                <a:latin typeface="Amasis MT Pro Black" panose="02040A04050005020304" pitchFamily="18" charset="0"/>
                <a:ea typeface="Batang" panose="02030600000101010101" pitchFamily="18" charset="-127"/>
              </a:rPr>
              <a:t>Blackfoot Language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DF15A3-69B8-B950-3171-50A17E1B577C}"/>
              </a:ext>
            </a:extLst>
          </p:cNvPr>
          <p:cNvSpPr txBox="1"/>
          <p:nvPr/>
        </p:nvSpPr>
        <p:spPr>
          <a:xfrm>
            <a:off x="189456" y="5420006"/>
            <a:ext cx="8469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atang" panose="02030600000101010101" pitchFamily="18" charset="-127"/>
                <a:ea typeface="Batang" panose="02030600000101010101" pitchFamily="18" charset="-127"/>
              </a:rPr>
              <a:t>Helpful Hints for Blackfoot speaking: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Two constants together= First constant with first sound, second constant with second sound.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P= Sounds like an English “B”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K= Sounds like an English “G”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T= Sounds like an English “D”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Batang" panose="02030600000101010101" pitchFamily="18" charset="-127"/>
                <a:ea typeface="Batang" panose="02030600000101010101" pitchFamily="18" charset="-127"/>
              </a:rPr>
              <a:t>‘= Glottal stop. Pause for a moment, then continue.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ABB59E-18F7-652A-F8F2-21A6D6445A23}"/>
              </a:ext>
            </a:extLst>
          </p:cNvPr>
          <p:cNvSpPr txBox="1"/>
          <p:nvPr/>
        </p:nvSpPr>
        <p:spPr>
          <a:xfrm rot="20907975">
            <a:off x="-20596" y="317052"/>
            <a:ext cx="267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Britannic Bold" panose="020B0903060703020204" pitchFamily="34" charset="0"/>
              </a:rPr>
              <a:t>Niisto</a:t>
            </a:r>
            <a:r>
              <a:rPr lang="en-US" dirty="0">
                <a:latin typeface="Britannic Bold" panose="020B0903060703020204" pitchFamily="34" charset="0"/>
              </a:rPr>
              <a:t> = Me, myself, or I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2E436C-D9A9-66E2-F612-09B77F46AB27}"/>
              </a:ext>
            </a:extLst>
          </p:cNvPr>
          <p:cNvSpPr txBox="1"/>
          <p:nvPr/>
        </p:nvSpPr>
        <p:spPr>
          <a:xfrm rot="842631">
            <a:off x="10030209" y="554844"/>
            <a:ext cx="267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Britannic Bold" panose="020B0903060703020204" pitchFamily="34" charset="0"/>
              </a:rPr>
              <a:t>Kiisto</a:t>
            </a:r>
            <a:r>
              <a:rPr lang="en-US" dirty="0">
                <a:latin typeface="Britannic Bold" panose="020B0903060703020204" pitchFamily="34" charset="0"/>
              </a:rPr>
              <a:t> = You</a:t>
            </a:r>
            <a:endParaRPr lang="en-US" dirty="0"/>
          </a:p>
        </p:txBody>
      </p:sp>
      <p:pic>
        <p:nvPicPr>
          <p:cNvPr id="18" name="Lethbridge School Division">
            <a:hlinkClick r:id="" action="ppaction://media"/>
            <a:extLst>
              <a:ext uri="{FF2B5EF4-FFF2-40B4-BE49-F238E27FC236}">
                <a16:creationId xmlns:a16="http://schemas.microsoft.com/office/drawing/2014/main" id="{DDBA7DC6-122F-84FD-81D1-73FB00B844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600" end="68852.27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80752" y="1904687"/>
            <a:ext cx="344738" cy="344738"/>
          </a:xfrm>
          <a:prstGeom prst="rect">
            <a:avLst/>
          </a:prstGeom>
        </p:spPr>
      </p:pic>
      <p:pic>
        <p:nvPicPr>
          <p:cNvPr id="19" name="Lethbridge School Division">
            <a:hlinkClick r:id="" action="ppaction://media"/>
            <a:extLst>
              <a:ext uri="{FF2B5EF4-FFF2-40B4-BE49-F238E27FC236}">
                <a16:creationId xmlns:a16="http://schemas.microsoft.com/office/drawing/2014/main" id="{6E808BF1-D44F-3C0D-BB80-3C3A7B5B800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500" end="58852.27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80752" y="2369436"/>
            <a:ext cx="344738" cy="344738"/>
          </a:xfrm>
          <a:prstGeom prst="rect">
            <a:avLst/>
          </a:prstGeom>
        </p:spPr>
      </p:pic>
      <p:pic>
        <p:nvPicPr>
          <p:cNvPr id="21" name="Lethbridge School Division">
            <a:hlinkClick r:id="" action="ppaction://media"/>
            <a:extLst>
              <a:ext uri="{FF2B5EF4-FFF2-40B4-BE49-F238E27FC236}">
                <a16:creationId xmlns:a16="http://schemas.microsoft.com/office/drawing/2014/main" id="{439E875C-1F50-81F1-A7AA-06625470B3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500" end="51452.27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80752" y="2815897"/>
            <a:ext cx="344738" cy="344738"/>
          </a:xfrm>
          <a:prstGeom prst="rect">
            <a:avLst/>
          </a:prstGeom>
        </p:spPr>
      </p:pic>
      <p:pic>
        <p:nvPicPr>
          <p:cNvPr id="22" name="Lethbridge School Division">
            <a:hlinkClick r:id="" action="ppaction://media"/>
            <a:extLst>
              <a:ext uri="{FF2B5EF4-FFF2-40B4-BE49-F238E27FC236}">
                <a16:creationId xmlns:a16="http://schemas.microsoft.com/office/drawing/2014/main" id="{DC5A2FF1-6D6F-D13C-C9A0-28A581C121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900" end="44452.27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80752" y="3248368"/>
            <a:ext cx="344738" cy="344738"/>
          </a:xfrm>
          <a:prstGeom prst="rect">
            <a:avLst/>
          </a:prstGeom>
        </p:spPr>
      </p:pic>
      <p:pic>
        <p:nvPicPr>
          <p:cNvPr id="24" name="Lethbridge School Division">
            <a:hlinkClick r:id="" action="ppaction://media"/>
            <a:extLst>
              <a:ext uri="{FF2B5EF4-FFF2-40B4-BE49-F238E27FC236}">
                <a16:creationId xmlns:a16="http://schemas.microsoft.com/office/drawing/2014/main" id="{45C75900-D965-A5AC-0857-80115C1772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900" end="31852.27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577" y="3697366"/>
            <a:ext cx="323088" cy="323088"/>
          </a:xfrm>
          <a:prstGeom prst="rect">
            <a:avLst/>
          </a:prstGeom>
        </p:spPr>
      </p:pic>
      <p:pic>
        <p:nvPicPr>
          <p:cNvPr id="25" name="Lethbridge School Division">
            <a:hlinkClick r:id="" action="ppaction://media"/>
            <a:extLst>
              <a:ext uri="{FF2B5EF4-FFF2-40B4-BE49-F238E27FC236}">
                <a16:creationId xmlns:a16="http://schemas.microsoft.com/office/drawing/2014/main" id="{62542232-FADC-C6BF-A7CB-868CCFAE41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500" end="21052.27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2402" y="4157455"/>
            <a:ext cx="323088" cy="323088"/>
          </a:xfrm>
          <a:prstGeom prst="rect">
            <a:avLst/>
          </a:prstGeom>
        </p:spPr>
      </p:pic>
      <p:pic>
        <p:nvPicPr>
          <p:cNvPr id="27" name="Lethbridge School Division">
            <a:hlinkClick r:id="" action="ppaction://media"/>
            <a:extLst>
              <a:ext uri="{FF2B5EF4-FFF2-40B4-BE49-F238E27FC236}">
                <a16:creationId xmlns:a16="http://schemas.microsoft.com/office/drawing/2014/main" id="{83F09470-BE19-8C9F-38AF-A4B9511076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300" end="11452.27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2402" y="4608576"/>
            <a:ext cx="323088" cy="323088"/>
          </a:xfrm>
          <a:prstGeom prst="rect">
            <a:avLst/>
          </a:prstGeom>
        </p:spPr>
      </p:pic>
      <p:pic>
        <p:nvPicPr>
          <p:cNvPr id="28" name="Lethbridge School Division">
            <a:hlinkClick r:id="" action="ppaction://media"/>
            <a:extLst>
              <a:ext uri="{FF2B5EF4-FFF2-40B4-BE49-F238E27FC236}">
                <a16:creationId xmlns:a16="http://schemas.microsoft.com/office/drawing/2014/main" id="{D6C72570-1B98-51F9-3A14-F39E6A7FAD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900" end="1900.27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2402" y="5086210"/>
            <a:ext cx="323088" cy="3230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E30D92E-3463-A641-2013-AD66B2C82455}"/>
              </a:ext>
            </a:extLst>
          </p:cNvPr>
          <p:cNvSpPr txBox="1"/>
          <p:nvPr/>
        </p:nvSpPr>
        <p:spPr>
          <a:xfrm>
            <a:off x="8659368" y="5430637"/>
            <a:ext cx="58064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1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Common Terms:</a:t>
            </a:r>
            <a:endParaRPr lang="en-CA" sz="1400" dirty="0">
              <a:solidFill>
                <a:srgbClr val="0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OKI = Hello</a:t>
            </a:r>
            <a:endParaRPr lang="en-CA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Good Morning= </a:t>
            </a:r>
            <a:r>
              <a:rPr lang="en-CA" sz="140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I’taomikskaonaotonni</a:t>
            </a:r>
            <a:endParaRPr lang="en-CA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Buffalo- </a:t>
            </a:r>
            <a:r>
              <a:rPr lang="en-CA" sz="1400" dirty="0" err="1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en-CA" sz="140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inii</a:t>
            </a:r>
            <a:endParaRPr lang="en-CA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How are you?- </a:t>
            </a:r>
            <a:r>
              <a:rPr lang="en-CA" sz="140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Tsa’niitapii</a:t>
            </a:r>
            <a:endParaRPr lang="en-CA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400" i="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We will see you again- </a:t>
            </a:r>
            <a:r>
              <a:rPr lang="en-CA" sz="1400" i="0" dirty="0" err="1">
                <a:solidFill>
                  <a:srgbClr val="0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Kiitakitamatsinno</a:t>
            </a:r>
            <a:endParaRPr lang="en-CA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93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8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6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55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logo on a white background&#10;&#10;Description automatically generated">
            <a:extLst>
              <a:ext uri="{FF2B5EF4-FFF2-40B4-BE49-F238E27FC236}">
                <a16:creationId xmlns:a16="http://schemas.microsoft.com/office/drawing/2014/main" id="{97768F51-6F92-D370-03B8-D83A3DE3D8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een and black sign with arrows&#10;&#10;Description automatically generated">
            <a:extLst>
              <a:ext uri="{FF2B5EF4-FFF2-40B4-BE49-F238E27FC236}">
                <a16:creationId xmlns:a16="http://schemas.microsoft.com/office/drawing/2014/main" id="{042651EC-959F-23C3-BB28-60C91B8DE8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5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een and black text on a white background&#10;&#10;Description automatically generated">
            <a:extLst>
              <a:ext uri="{FF2B5EF4-FFF2-40B4-BE49-F238E27FC236}">
                <a16:creationId xmlns:a16="http://schemas.microsoft.com/office/drawing/2014/main" id="{50FF8EBA-24B2-3A3B-4EFF-8A0220025A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8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een and black sign with text&#10;&#10;Description automatically generated with medium confidence">
            <a:extLst>
              <a:ext uri="{FF2B5EF4-FFF2-40B4-BE49-F238E27FC236}">
                <a16:creationId xmlns:a16="http://schemas.microsoft.com/office/drawing/2014/main" id="{CA1B633A-C262-0451-985E-1B8F2B495F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1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</Words>
  <Application>Microsoft Office PowerPoint</Application>
  <PresentationFormat>Widescreen</PresentationFormat>
  <Paragraphs>121</Paragraphs>
  <Slides>12</Slides>
  <Notes>0</Notes>
  <HiddenSlides>0</HiddenSlides>
  <MMClips>29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Batang</vt:lpstr>
      <vt:lpstr>Amasis MT Pro Black</vt:lpstr>
      <vt:lpstr>Aptos</vt:lpstr>
      <vt:lpstr>Aptos Display</vt:lpstr>
      <vt:lpstr>Arial</vt:lpstr>
      <vt:lpstr>Britannic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Lethbridge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Cason Machacek</dc:creator>
  <cp:lastModifiedBy>Cason Machacek</cp:lastModifiedBy>
  <cp:revision>1</cp:revision>
  <dcterms:created xsi:type="dcterms:W3CDTF">2024-10-10T18:46:33Z</dcterms:created>
  <dcterms:modified xsi:type="dcterms:W3CDTF">2024-12-03T19:42:34Z</dcterms:modified>
</cp:coreProperties>
</file>