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6858000" cx="12192000"/>
  <p:notesSz cx="6858000" cy="9144000"/>
  <p:embeddedFontLst>
    <p:embeddedFont>
      <p:font typeface="IBM Plex Mono Medium"/>
      <p:regular r:id="rId46"/>
      <p:bold r:id="rId47"/>
      <p:italic r:id="rId48"/>
      <p:boldItalic r:id="rId49"/>
    </p:embeddedFont>
    <p:embeddedFont>
      <p:font typeface="Proxima Nova"/>
      <p:regular r:id="rId50"/>
      <p:bold r:id="rId51"/>
      <p:italic r:id="rId52"/>
      <p:boldItalic r:id="rId53"/>
    </p:embeddedFont>
    <p:embeddedFont>
      <p:font typeface="Fontdiner Swanky"/>
      <p:regular r:id="rId54"/>
    </p:embeddedFont>
    <p:embeddedFont>
      <p:font typeface="Abril Fatface"/>
      <p:regular r:id="rId55"/>
    </p:embeddedFont>
    <p:embeddedFont>
      <p:font typeface="Griffy"/>
      <p:regular r:id="rId56"/>
    </p:embeddedFont>
    <p:embeddedFont>
      <p:font typeface="Poppins"/>
      <p:regular r:id="rId57"/>
      <p:bold r:id="rId58"/>
      <p:italic r:id="rId59"/>
      <p:boldItalic r:id="rId60"/>
    </p:embeddedFont>
    <p:embeddedFont>
      <p:font typeface="Barlow Condensed"/>
      <p:regular r:id="rId61"/>
      <p:bold r:id="rId62"/>
      <p:italic r:id="rId63"/>
      <p:boldItalic r:id="rId64"/>
    </p:embeddedFont>
    <p:embeddedFont>
      <p:font typeface="Life Savers"/>
      <p:regular r:id="rId65"/>
      <p:bold r:id="rId66"/>
    </p:embeddedFont>
    <p:embeddedFont>
      <p:font typeface="Proxima Nova Semibold"/>
      <p:regular r:id="rId67"/>
      <p:bold r:id="rId68"/>
      <p:boldItalic r:id="rId69"/>
    </p:embeddedFont>
    <p:embeddedFont>
      <p:font typeface="IBM Plex Mono"/>
      <p:regular r:id="rId70"/>
      <p:bold r:id="rId71"/>
      <p:italic r:id="rId72"/>
      <p:boldItalic r:id="rId73"/>
    </p:embeddedFont>
    <p:embeddedFont>
      <p:font typeface="Homemade Apple"/>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F8F4DE-9835-4CAB-BE10-7EBE97FAC795}">
  <a:tblStyle styleId="{3DF8F4DE-9835-4CAB-BE10-7EBE97FAC79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IBMPlexMonoMedium-regular.fntdata"/><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IBMPlexMonoMedium-italic.fntdata"/><Relationship Id="rId47" Type="http://schemas.openxmlformats.org/officeDocument/2006/relationships/font" Target="fonts/IBMPlexMonoMedium-bold.fntdata"/><Relationship Id="rId49" Type="http://schemas.openxmlformats.org/officeDocument/2006/relationships/font" Target="fonts/IBMPlexMonoMedium-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IBMPlexMono-boldItalic.fntdata"/><Relationship Id="rId72" Type="http://schemas.openxmlformats.org/officeDocument/2006/relationships/font" Target="fonts/IBMPlexMono-italic.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HomemadeApple-regular.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IBMPlexMono-bold.fntdata"/><Relationship Id="rId70" Type="http://schemas.openxmlformats.org/officeDocument/2006/relationships/font" Target="fonts/IBMPlexMono-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BarlowCondensed-bold.fntdata"/><Relationship Id="rId61" Type="http://schemas.openxmlformats.org/officeDocument/2006/relationships/font" Target="fonts/BarlowCondensed-regular.fntdata"/><Relationship Id="rId20" Type="http://schemas.openxmlformats.org/officeDocument/2006/relationships/slide" Target="slides/slide13.xml"/><Relationship Id="rId64" Type="http://schemas.openxmlformats.org/officeDocument/2006/relationships/font" Target="fonts/BarlowCondensed-boldItalic.fntdata"/><Relationship Id="rId63" Type="http://schemas.openxmlformats.org/officeDocument/2006/relationships/font" Target="fonts/BarlowCondensed-italic.fntdata"/><Relationship Id="rId22" Type="http://schemas.openxmlformats.org/officeDocument/2006/relationships/slide" Target="slides/slide15.xml"/><Relationship Id="rId66" Type="http://schemas.openxmlformats.org/officeDocument/2006/relationships/font" Target="fonts/LifeSavers-bold.fntdata"/><Relationship Id="rId21" Type="http://schemas.openxmlformats.org/officeDocument/2006/relationships/slide" Target="slides/slide14.xml"/><Relationship Id="rId65" Type="http://schemas.openxmlformats.org/officeDocument/2006/relationships/font" Target="fonts/LifeSavers-regular.fntdata"/><Relationship Id="rId24" Type="http://schemas.openxmlformats.org/officeDocument/2006/relationships/slide" Target="slides/slide17.xml"/><Relationship Id="rId68" Type="http://schemas.openxmlformats.org/officeDocument/2006/relationships/font" Target="fonts/ProximaNovaSemibold-bold.fntdata"/><Relationship Id="rId23" Type="http://schemas.openxmlformats.org/officeDocument/2006/relationships/slide" Target="slides/slide16.xml"/><Relationship Id="rId67" Type="http://schemas.openxmlformats.org/officeDocument/2006/relationships/font" Target="fonts/ProximaNovaSemibold-regular.fntdata"/><Relationship Id="rId60" Type="http://schemas.openxmlformats.org/officeDocument/2006/relationships/font" Target="fonts/Poppins-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roximaNovaSemibold-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bold.fntdata"/><Relationship Id="rId50" Type="http://schemas.openxmlformats.org/officeDocument/2006/relationships/font" Target="fonts/ProximaNova-regular.fntdata"/><Relationship Id="rId53" Type="http://schemas.openxmlformats.org/officeDocument/2006/relationships/font" Target="fonts/ProximaNova-boldItalic.fntdata"/><Relationship Id="rId52" Type="http://schemas.openxmlformats.org/officeDocument/2006/relationships/font" Target="fonts/ProximaNova-italic.fntdata"/><Relationship Id="rId11" Type="http://schemas.openxmlformats.org/officeDocument/2006/relationships/slide" Target="slides/slide4.xml"/><Relationship Id="rId55" Type="http://schemas.openxmlformats.org/officeDocument/2006/relationships/font" Target="fonts/AbrilFatface-regular.fntdata"/><Relationship Id="rId10" Type="http://schemas.openxmlformats.org/officeDocument/2006/relationships/slide" Target="slides/slide3.xml"/><Relationship Id="rId54" Type="http://schemas.openxmlformats.org/officeDocument/2006/relationships/font" Target="fonts/FontdinerSwanky-regular.fntdata"/><Relationship Id="rId13" Type="http://schemas.openxmlformats.org/officeDocument/2006/relationships/slide" Target="slides/slide6.xml"/><Relationship Id="rId57" Type="http://schemas.openxmlformats.org/officeDocument/2006/relationships/font" Target="fonts/Poppins-regular.fntdata"/><Relationship Id="rId12" Type="http://schemas.openxmlformats.org/officeDocument/2006/relationships/slide" Target="slides/slide5.xml"/><Relationship Id="rId56" Type="http://schemas.openxmlformats.org/officeDocument/2006/relationships/font" Target="fonts/Griffy-regular.fntdata"/><Relationship Id="rId15" Type="http://schemas.openxmlformats.org/officeDocument/2006/relationships/slide" Target="slides/slide8.xml"/><Relationship Id="rId59" Type="http://schemas.openxmlformats.org/officeDocument/2006/relationships/font" Target="fonts/Poppins-italic.fntdata"/><Relationship Id="rId14" Type="http://schemas.openxmlformats.org/officeDocument/2006/relationships/slide" Target="slides/slide7.xml"/><Relationship Id="rId58" Type="http://schemas.openxmlformats.org/officeDocument/2006/relationships/font" Target="fonts/Poppins-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7d874cbcb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27d874cbcb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SLIDES_API111015217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SLIDES_API111015217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 This is a Pear Deck Multiple Choice Slide. Your current options are: A: Communication, B: Community, C: Correlate, D: Critical Thinking, E: Collaboration, </a:t>
            </a:r>
            <a:endParaRPr b="1"/>
          </a:p>
          <a:p>
            <a:pPr indent="0" lvl="0" marL="0" rtl="0" algn="l">
              <a:spcBef>
                <a:spcPts val="0"/>
              </a:spcBef>
              <a:spcAft>
                <a:spcPts val="0"/>
              </a:spcAft>
              <a:buNone/>
            </a:pPr>
            <a:r>
              <a:rPr b="1" lang="en"/>
              <a:t>🍐  To edit the type of question or choices, go back to the "Ask Students a Question" in the Pear Deck sidebar.</a:t>
            </a:r>
            <a:endParaRPr b="1"/>
          </a:p>
          <a:p>
            <a:pPr indent="0" lvl="0" marL="0" rtl="0" algn="l">
              <a:spcBef>
                <a:spcPts val="0"/>
              </a:spcBef>
              <a:spcAft>
                <a:spcPts val="0"/>
              </a:spcAft>
              <a:buNone/>
            </a:pPr>
            <a:r>
              <a:rPr b="1" lang="en"/>
              <a:t>Sharing Thoughts</a:t>
            </a:r>
            <a:endParaRPr b="1"/>
          </a:p>
          <a:p>
            <a:pPr indent="0" lvl="0" marL="0" rtl="0" algn="l">
              <a:spcBef>
                <a:spcPts val="0"/>
              </a:spcBef>
              <a:spcAft>
                <a:spcPts val="0"/>
              </a:spcAft>
              <a:buNone/>
            </a:pPr>
            <a:r>
              <a:rPr b="1" lang="en"/>
              <a:t>Often, you only have time to call on a few students, but who to call on? You don’t want to call on the same eager voices all the time, but you also don’t want to put a student on the spot. After students have time to answer your last question, use this slide to quickly see who feels comfortable to share their thoughts. You might find willingness from students who don’t normally raise their hands.</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SLIDES_API1155460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SLIDES_API1155460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Temperature Check</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this slide, you can get a quick idea of how your students are feeling about the pace of the lesson. Getting consensus before moving on helps ensure everyone is still with you, and identify the students who might need extra attention.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is a Pear Deck Draggable™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f611c0b0a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1f611c0b0a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SLIDES_API3843696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SLIDES_API3843696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Label the Diagram</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an example of a labeling activity. Swap the bee image out for your own illustration, diagram, or map. You can use the Word Bank to prompt students with the labels they need to use.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is a Pear Deck Drawing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SLIDES_API192767010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5" name="Google Shape;1125;SLIDES_API192767010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Reflection</a:t>
            </a:r>
            <a:endParaRPr b="1"/>
          </a:p>
          <a:p>
            <a:pPr indent="0" lvl="0" marL="0" rtl="0" algn="l">
              <a:spcBef>
                <a:spcPts val="0"/>
              </a:spcBef>
              <a:spcAft>
                <a:spcPts val="0"/>
              </a:spcAft>
              <a:buNone/>
            </a:pPr>
            <a:r>
              <a:rPr lang="en"/>
              <a:t>Use this template to gather feedback about today’s lessons and to prompt metacognitive thinking.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f611c0b0a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1f611c0b0a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SLIDES_API115999124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SLIDES_API115999124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f611c0b0a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1f611c0b0a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SLIDES_API177286900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SLIDES_API177286900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Thinking Broadly</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Identifying and articulating questions we have is an important thinking skill. Give students the opportunity to think broadly about today’s topic and identify their own questions. Show their responses anonymously on the projector to discuss.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Text Slide </a:t>
            </a:r>
            <a:endParaRPr>
              <a:solidFill>
                <a:schemeClr val="dk1"/>
              </a:solidFill>
            </a:endParaRPr>
          </a:p>
          <a:p>
            <a:pPr indent="0" lvl="0" marL="0" rtl="0" algn="l">
              <a:spcBef>
                <a:spcPts val="0"/>
              </a:spcBef>
              <a:spcAft>
                <a:spcPts val="0"/>
              </a:spcAft>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1f611c0b0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9" name="Google Shape;1169;g1f611c0b0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SLIDES_API132099836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SLIDES_API132099836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Hard or Easy</a:t>
            </a:r>
            <a:endParaRPr b="1">
              <a:solidFill>
                <a:schemeClr val="dk1"/>
              </a:solidFill>
            </a:endParaRPr>
          </a:p>
          <a:p>
            <a:pPr indent="0" lvl="0" marL="0" rtl="0" algn="l">
              <a:spcBef>
                <a:spcPts val="0"/>
              </a:spcBef>
              <a:spcAft>
                <a:spcPts val="0"/>
              </a:spcAft>
              <a:buNone/>
            </a:pPr>
            <a:r>
              <a:rPr lang="en">
                <a:solidFill>
                  <a:schemeClr val="dk1"/>
                </a:solidFill>
              </a:rPr>
              <a:t>Use this template to do a quick temperature check and self-reflection about the homework. You can learn which students might have struggled with the assignment and therefore might need more attention today.</a:t>
            </a:r>
            <a:endParaRPr>
              <a:solidFill>
                <a:schemeClr val="dk1"/>
              </a:solidFill>
            </a:endParaRPr>
          </a:p>
          <a:p>
            <a:pPr indent="0" lvl="0" marL="0" rtl="0" algn="l">
              <a:spcBef>
                <a:spcPts val="0"/>
              </a:spcBef>
              <a:spcAft>
                <a:spcPts val="0"/>
              </a:spcAft>
              <a:buNone/>
            </a:pPr>
            <a:r>
              <a:rPr lang="en">
                <a:solidFill>
                  <a:schemeClr val="dk1"/>
                </a:solidFill>
              </a:rPr>
              <a:t>🍐 This is a Pear Deck Draggable™ Slide. </a:t>
            </a:r>
            <a:endParaRPr>
              <a:solidFill>
                <a:schemeClr val="dk1"/>
              </a:solidFill>
            </a:endParaRPr>
          </a:p>
          <a:p>
            <a:pPr indent="0" lvl="0" marL="0" rtl="0" algn="l">
              <a:spcBef>
                <a:spcPts val="0"/>
              </a:spcBef>
              <a:spcAft>
                <a:spcPts val="0"/>
              </a:spcAft>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1f611c0b0a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1f611c0b0a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SLIDES_API4713515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5" name="Google Shape;1195;SLIDES_API4713515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Reading Support</a:t>
            </a:r>
            <a:endParaRPr/>
          </a:p>
          <a:p>
            <a:pPr indent="0" lvl="0" marL="0" rtl="0" algn="l">
              <a:spcBef>
                <a:spcPts val="0"/>
              </a:spcBef>
              <a:spcAft>
                <a:spcPts val="0"/>
              </a:spcAft>
              <a:buNone/>
            </a:pPr>
            <a:r>
              <a:rPr lang="en"/>
              <a:t>Use this template to help students separate different parts of a reading. They can use the Typing Tool to fill in each area.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1f611c0b0a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1f611c0b0a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SLIDES_API2605582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SLIDES_API2605582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SLIDES_API87419035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SLIDES_API87419035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Matching</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an example of a matching activity. Change the terms to fit your own content.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is a Pear Deck Drawing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2828a7cb1a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2828a7cb1a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22f6ff07b8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22f6ff07b8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245efb7ca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3" name="Google Shape;1303;g245efb7ca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2440bcd92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2440bcd92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245efb7cad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245efb7cad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2828a7cb1a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9" name="Google Shape;1409;g2828a7cb1a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6" name="Google Shape;1466;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1f611c0b0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1f611c0b0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21ccf3226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21ccf3226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2.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gif"/><Relationship Id="rId3"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gif"/><Relationship Id="rId3"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2646325" y="2452800"/>
            <a:ext cx="7683600" cy="1942800"/>
          </a:xfrm>
          <a:prstGeom prst="rect">
            <a:avLst/>
          </a:prstGeom>
        </p:spPr>
        <p:txBody>
          <a:bodyPr anchorCtr="0" anchor="t" bIns="121900" lIns="121900" spcFirstLastPara="1" rIns="121900" wrap="square" tIns="12190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2" name="Google Shape;12;p2"/>
          <p:cNvSpPr txBox="1"/>
          <p:nvPr>
            <p:ph idx="1" type="subTitle"/>
          </p:nvPr>
        </p:nvSpPr>
        <p:spPr>
          <a:xfrm>
            <a:off x="2646325" y="4296900"/>
            <a:ext cx="7683600" cy="717900"/>
          </a:xfrm>
          <a:prstGeom prst="rect">
            <a:avLst/>
          </a:prstGeom>
        </p:spPr>
        <p:txBody>
          <a:bodyPr anchorCtr="0" anchor="t" bIns="121900" lIns="121900" spcFirstLastPara="1" rIns="121900" wrap="square" tIns="12190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grpSp>
        <p:nvGrpSpPr>
          <p:cNvPr descr="Power outline" id="13" name="Google Shape;13;p2"/>
          <p:cNvGrpSpPr/>
          <p:nvPr/>
        </p:nvGrpSpPr>
        <p:grpSpPr>
          <a:xfrm rot="-5400000">
            <a:off x="10180694" y="5030484"/>
            <a:ext cx="1475905" cy="1639441"/>
            <a:chOff x="5753006" y="3038475"/>
            <a:chExt cx="685957" cy="761999"/>
          </a:xfrm>
        </p:grpSpPr>
        <p:sp>
          <p:nvSpPr>
            <p:cNvPr id="14" name="Google Shape;14;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 name="Google Shape;15;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6" name="Google Shape;16;p2"/>
          <p:cNvSpPr/>
          <p:nvPr/>
        </p:nvSpPr>
        <p:spPr>
          <a:xfrm>
            <a:off x="5278448" y="5744007"/>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 name="Google Shape;17;p2"/>
          <p:cNvSpPr/>
          <p:nvPr/>
        </p:nvSpPr>
        <p:spPr>
          <a:xfrm>
            <a:off x="2843056" y="175991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 name="Google Shape;18;p2"/>
          <p:cNvSpPr/>
          <p:nvPr/>
        </p:nvSpPr>
        <p:spPr>
          <a:xfrm>
            <a:off x="8621416" y="2149333"/>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9" name="Google Shape;19;p2"/>
          <p:cNvGrpSpPr/>
          <p:nvPr/>
        </p:nvGrpSpPr>
        <p:grpSpPr>
          <a:xfrm>
            <a:off x="10639255" y="1831360"/>
            <a:ext cx="1099109" cy="1220951"/>
            <a:chOff x="5753006" y="3038475"/>
            <a:chExt cx="685957" cy="761999"/>
          </a:xfrm>
        </p:grpSpPr>
        <p:sp>
          <p:nvSpPr>
            <p:cNvPr id="20" name="Google Shape;20;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 name="Google Shape;21;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2" name="Google Shape;22;p2"/>
          <p:cNvGrpSpPr/>
          <p:nvPr/>
        </p:nvGrpSpPr>
        <p:grpSpPr>
          <a:xfrm>
            <a:off x="556196" y="563359"/>
            <a:ext cx="1099109" cy="1220951"/>
            <a:chOff x="5753006" y="3038475"/>
            <a:chExt cx="685957" cy="761999"/>
          </a:xfrm>
        </p:grpSpPr>
        <p:sp>
          <p:nvSpPr>
            <p:cNvPr id="23" name="Google Shape;23;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cap="rnd"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solidFill>
              <a:schemeClr val="accent1"/>
            </a:solidFill>
            <a:ln cap="rnd"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descr="Power outline" id="25" name="Google Shape;25;p2"/>
          <p:cNvGrpSpPr/>
          <p:nvPr/>
        </p:nvGrpSpPr>
        <p:grpSpPr>
          <a:xfrm rot="5400000">
            <a:off x="8307382" y="87051"/>
            <a:ext cx="1419862" cy="1577262"/>
            <a:chOff x="5753006" y="3038475"/>
            <a:chExt cx="685957" cy="761999"/>
          </a:xfrm>
        </p:grpSpPr>
        <p:sp>
          <p:nvSpPr>
            <p:cNvPr id="26" name="Google Shape;26;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 name="Google Shape;27;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8" name="Google Shape;28;p2"/>
          <p:cNvGrpSpPr/>
          <p:nvPr/>
        </p:nvGrpSpPr>
        <p:grpSpPr>
          <a:xfrm rot="5400000">
            <a:off x="1101287" y="2922863"/>
            <a:ext cx="754073" cy="837666"/>
            <a:chOff x="5753006" y="3038475"/>
            <a:chExt cx="685957" cy="761999"/>
          </a:xfrm>
        </p:grpSpPr>
        <p:sp>
          <p:nvSpPr>
            <p:cNvPr id="29" name="Google Shape;29;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 name="Google Shape;30;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1" name="Google Shape;31;p2"/>
          <p:cNvGrpSpPr/>
          <p:nvPr/>
        </p:nvGrpSpPr>
        <p:grpSpPr>
          <a:xfrm>
            <a:off x="7719482" y="6186206"/>
            <a:ext cx="416899" cy="386303"/>
            <a:chOff x="7467602" y="5857077"/>
            <a:chExt cx="468900" cy="434488"/>
          </a:xfrm>
        </p:grpSpPr>
        <p:sp>
          <p:nvSpPr>
            <p:cNvPr id="32" name="Google Shape;32;p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 name="Google Shape;33;p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 name="Google Shape;34;p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 name="Google Shape;35;p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6" name="Google Shape;36;p2"/>
          <p:cNvGrpSpPr/>
          <p:nvPr/>
        </p:nvGrpSpPr>
        <p:grpSpPr>
          <a:xfrm>
            <a:off x="11180437" y="750936"/>
            <a:ext cx="416899" cy="386303"/>
            <a:chOff x="7467602" y="5857077"/>
            <a:chExt cx="468900" cy="434488"/>
          </a:xfrm>
        </p:grpSpPr>
        <p:sp>
          <p:nvSpPr>
            <p:cNvPr id="37" name="Google Shape;37;p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 name="Google Shape;38;p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 name="Google Shape;39;p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 name="Google Shape;40;p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1" name="Google Shape;41;p2"/>
          <p:cNvGrpSpPr/>
          <p:nvPr/>
        </p:nvGrpSpPr>
        <p:grpSpPr>
          <a:xfrm>
            <a:off x="3082668" y="563350"/>
            <a:ext cx="1098953" cy="258600"/>
            <a:chOff x="4317443" y="530413"/>
            <a:chExt cx="1098953" cy="258600"/>
          </a:xfrm>
        </p:grpSpPr>
        <p:sp>
          <p:nvSpPr>
            <p:cNvPr id="42" name="Google Shape;42;p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 name="Google Shape;43;p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4" name="Google Shape;44;p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 name="Google Shape;45;p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6" name="Google Shape;46;p2"/>
          <p:cNvGrpSpPr/>
          <p:nvPr/>
        </p:nvGrpSpPr>
        <p:grpSpPr>
          <a:xfrm>
            <a:off x="3365189" y="6133409"/>
            <a:ext cx="1098953" cy="258600"/>
            <a:chOff x="4317443" y="530413"/>
            <a:chExt cx="1098953" cy="258600"/>
          </a:xfrm>
        </p:grpSpPr>
        <p:sp>
          <p:nvSpPr>
            <p:cNvPr id="47" name="Google Shape;47;p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 name="Google Shape;48;p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 name="Google Shape;49;p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 name="Google Shape;50;p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1" name="Google Shape;51;p2"/>
          <p:cNvGrpSpPr/>
          <p:nvPr/>
        </p:nvGrpSpPr>
        <p:grpSpPr>
          <a:xfrm>
            <a:off x="10520123" y="4066093"/>
            <a:ext cx="1098953" cy="258600"/>
            <a:chOff x="4317443" y="530413"/>
            <a:chExt cx="1098953" cy="258600"/>
          </a:xfrm>
        </p:grpSpPr>
        <p:sp>
          <p:nvSpPr>
            <p:cNvPr id="52" name="Google Shape;52;p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 name="Google Shape;53;p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 name="Google Shape;54;p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 name="Google Shape;55;p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6" name="Google Shape;56;p2"/>
          <p:cNvGrpSpPr/>
          <p:nvPr/>
        </p:nvGrpSpPr>
        <p:grpSpPr>
          <a:xfrm rot="5400000">
            <a:off x="508966" y="5044573"/>
            <a:ext cx="1220935" cy="1356282"/>
            <a:chOff x="5753006" y="3038475"/>
            <a:chExt cx="685957" cy="761999"/>
          </a:xfrm>
        </p:grpSpPr>
        <p:sp>
          <p:nvSpPr>
            <p:cNvPr id="57" name="Google Shape;57;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 name="Google Shape;58;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9" name="Google Shape;59;p2"/>
          <p:cNvGrpSpPr/>
          <p:nvPr/>
        </p:nvGrpSpPr>
        <p:grpSpPr>
          <a:xfrm>
            <a:off x="2160544" y="750944"/>
            <a:ext cx="416899" cy="386303"/>
            <a:chOff x="7467602" y="5857077"/>
            <a:chExt cx="468900" cy="434488"/>
          </a:xfrm>
        </p:grpSpPr>
        <p:sp>
          <p:nvSpPr>
            <p:cNvPr id="60" name="Google Shape;60;p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1" name="Google Shape;61;p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 name="Google Shape;62;p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 name="Google Shape;63;p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4" name="Google Shape;64;p2"/>
          <p:cNvGrpSpPr/>
          <p:nvPr/>
        </p:nvGrpSpPr>
        <p:grpSpPr>
          <a:xfrm flipH="1">
            <a:off x="6454568" y="630375"/>
            <a:ext cx="1098953" cy="258600"/>
            <a:chOff x="4317443" y="530413"/>
            <a:chExt cx="1098953" cy="258600"/>
          </a:xfrm>
        </p:grpSpPr>
        <p:sp>
          <p:nvSpPr>
            <p:cNvPr id="65" name="Google Shape;65;p2"/>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6" name="Google Shape;66;p2"/>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7" name="Google Shape;67;p2"/>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8" name="Google Shape;68;p2"/>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330" name="Shape 330"/>
        <p:cNvGrpSpPr/>
        <p:nvPr/>
      </p:nvGrpSpPr>
      <p:grpSpPr>
        <a:xfrm>
          <a:off x="0" y="0"/>
          <a:ext cx="0" cy="0"/>
          <a:chOff x="0" y="0"/>
          <a:chExt cx="0" cy="0"/>
        </a:xfrm>
      </p:grpSpPr>
      <p:sp>
        <p:nvSpPr>
          <p:cNvPr id="331" name="Google Shape;331;p11"/>
          <p:cNvSpPr txBox="1"/>
          <p:nvPr>
            <p:ph idx="1" type="subTitle"/>
          </p:nvPr>
        </p:nvSpPr>
        <p:spPr>
          <a:xfrm>
            <a:off x="2584183" y="1729975"/>
            <a:ext cx="8878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32" name="Google Shape;332;p11"/>
          <p:cNvSpPr txBox="1"/>
          <p:nvPr>
            <p:ph idx="2" type="subTitle"/>
          </p:nvPr>
        </p:nvSpPr>
        <p:spPr>
          <a:xfrm>
            <a:off x="2584183" y="3334868"/>
            <a:ext cx="8878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33" name="Google Shape;333;p11"/>
          <p:cNvSpPr txBox="1"/>
          <p:nvPr>
            <p:ph idx="3" type="subTitle"/>
          </p:nvPr>
        </p:nvSpPr>
        <p:spPr>
          <a:xfrm>
            <a:off x="2584183" y="4939762"/>
            <a:ext cx="8878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34" name="Google Shape;334;p11"/>
          <p:cNvSpPr txBox="1"/>
          <p:nvPr>
            <p:ph type="title"/>
          </p:nvPr>
        </p:nvSpPr>
        <p:spPr>
          <a:xfrm>
            <a:off x="2584175" y="593375"/>
            <a:ext cx="9192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5" name="Google Shape;335;p11"/>
          <p:cNvSpPr txBox="1"/>
          <p:nvPr>
            <p:ph idx="4" type="body"/>
          </p:nvPr>
        </p:nvSpPr>
        <p:spPr>
          <a:xfrm>
            <a:off x="2584175" y="2167925"/>
            <a:ext cx="88785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36" name="Google Shape;336;p11"/>
          <p:cNvSpPr txBox="1"/>
          <p:nvPr>
            <p:ph idx="5" type="body"/>
          </p:nvPr>
        </p:nvSpPr>
        <p:spPr>
          <a:xfrm>
            <a:off x="2584175" y="3761388"/>
            <a:ext cx="88785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37" name="Google Shape;337;p11"/>
          <p:cNvSpPr txBox="1"/>
          <p:nvPr>
            <p:ph idx="6" type="body"/>
          </p:nvPr>
        </p:nvSpPr>
        <p:spPr>
          <a:xfrm>
            <a:off x="2584175" y="5353050"/>
            <a:ext cx="8879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38" name="Google Shape;338;p11"/>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339" name="Google Shape;339;p11"/>
          <p:cNvGrpSpPr/>
          <p:nvPr/>
        </p:nvGrpSpPr>
        <p:grpSpPr>
          <a:xfrm>
            <a:off x="128945" y="182605"/>
            <a:ext cx="573391" cy="636955"/>
            <a:chOff x="5753006" y="3038475"/>
            <a:chExt cx="685957" cy="761999"/>
          </a:xfrm>
        </p:grpSpPr>
        <p:sp>
          <p:nvSpPr>
            <p:cNvPr id="340" name="Google Shape;340;p11"/>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1" name="Google Shape;341;p11"/>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42" name="Google Shape;342;p11"/>
          <p:cNvGrpSpPr/>
          <p:nvPr/>
        </p:nvGrpSpPr>
        <p:grpSpPr>
          <a:xfrm>
            <a:off x="1004793" y="371775"/>
            <a:ext cx="1098953" cy="258600"/>
            <a:chOff x="4317443" y="530413"/>
            <a:chExt cx="1098953" cy="258600"/>
          </a:xfrm>
        </p:grpSpPr>
        <p:sp>
          <p:nvSpPr>
            <p:cNvPr id="343" name="Google Shape;343;p11"/>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4" name="Google Shape;344;p11"/>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5" name="Google Shape;345;p11"/>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6" name="Google Shape;346;p11"/>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47" name="Google Shape;347;p11"/>
          <p:cNvGrpSpPr/>
          <p:nvPr/>
        </p:nvGrpSpPr>
        <p:grpSpPr>
          <a:xfrm>
            <a:off x="207182" y="1425244"/>
            <a:ext cx="416899" cy="386303"/>
            <a:chOff x="7467602" y="5857077"/>
            <a:chExt cx="468900" cy="434488"/>
          </a:xfrm>
        </p:grpSpPr>
        <p:sp>
          <p:nvSpPr>
            <p:cNvPr id="348" name="Google Shape;348;p11"/>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9" name="Google Shape;349;p11"/>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0" name="Google Shape;350;p11"/>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1" name="Google Shape;351;p11"/>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52" name="Google Shape;352;p11"/>
          <p:cNvGrpSpPr/>
          <p:nvPr/>
        </p:nvGrpSpPr>
        <p:grpSpPr>
          <a:xfrm flipH="1">
            <a:off x="207168" y="6382875"/>
            <a:ext cx="1098953" cy="258600"/>
            <a:chOff x="4317443" y="530413"/>
            <a:chExt cx="1098953" cy="258600"/>
          </a:xfrm>
        </p:grpSpPr>
        <p:sp>
          <p:nvSpPr>
            <p:cNvPr id="353" name="Google Shape;353;p11"/>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4" name="Google Shape;354;p11"/>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5" name="Google Shape;355;p11"/>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6" name="Google Shape;356;p11"/>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357" name="Google Shape;357;p11"/>
          <p:cNvGrpSpPr/>
          <p:nvPr/>
        </p:nvGrpSpPr>
        <p:grpSpPr>
          <a:xfrm>
            <a:off x="207170" y="5353055"/>
            <a:ext cx="573391" cy="636955"/>
            <a:chOff x="5753006" y="3038475"/>
            <a:chExt cx="685957" cy="761999"/>
          </a:xfrm>
        </p:grpSpPr>
        <p:sp>
          <p:nvSpPr>
            <p:cNvPr id="358" name="Google Shape;358;p11"/>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9" name="Google Shape;359;p11"/>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60" name="Google Shape;360;p11"/>
          <p:cNvGrpSpPr/>
          <p:nvPr/>
        </p:nvGrpSpPr>
        <p:grpSpPr>
          <a:xfrm>
            <a:off x="1004807" y="5353044"/>
            <a:ext cx="416899" cy="386303"/>
            <a:chOff x="7467602" y="5857077"/>
            <a:chExt cx="468900" cy="434488"/>
          </a:xfrm>
        </p:grpSpPr>
        <p:sp>
          <p:nvSpPr>
            <p:cNvPr id="361" name="Google Shape;361;p11"/>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2" name="Google Shape;362;p11"/>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3" name="Google Shape;363;p11"/>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4" name="Google Shape;364;p11"/>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365" name="Shape 365"/>
        <p:cNvGrpSpPr/>
        <p:nvPr/>
      </p:nvGrpSpPr>
      <p:grpSpPr>
        <a:xfrm>
          <a:off x="0" y="0"/>
          <a:ext cx="0" cy="0"/>
          <a:chOff x="0" y="0"/>
          <a:chExt cx="0" cy="0"/>
        </a:xfrm>
      </p:grpSpPr>
      <p:sp>
        <p:nvSpPr>
          <p:cNvPr id="366" name="Google Shape;366;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7" name="Google Shape;367;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8" name="Google Shape;368;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9" name="Google Shape;369;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70" name="Google Shape;370;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371" name="Google Shape;371;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372" name="Google Shape;372;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373" name="Google Shape;373;p12"/>
          <p:cNvGrpSpPr/>
          <p:nvPr/>
        </p:nvGrpSpPr>
        <p:grpSpPr>
          <a:xfrm>
            <a:off x="10764123" y="6313843"/>
            <a:ext cx="1098953" cy="258600"/>
            <a:chOff x="4317443" y="530413"/>
            <a:chExt cx="1098953" cy="258600"/>
          </a:xfrm>
        </p:grpSpPr>
        <p:sp>
          <p:nvSpPr>
            <p:cNvPr id="374" name="Google Shape;374;p1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5" name="Google Shape;375;p1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6" name="Google Shape;376;p1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7" name="Google Shape;377;p1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78" name="Google Shape;378;p12"/>
          <p:cNvSpPr/>
          <p:nvPr/>
        </p:nvSpPr>
        <p:spPr>
          <a:xfrm>
            <a:off x="226106" y="1529091"/>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379" name="Google Shape;379;p12"/>
          <p:cNvGrpSpPr/>
          <p:nvPr/>
        </p:nvGrpSpPr>
        <p:grpSpPr>
          <a:xfrm>
            <a:off x="320232" y="389891"/>
            <a:ext cx="773005" cy="858697"/>
            <a:chOff x="5753006" y="3038475"/>
            <a:chExt cx="685957" cy="761999"/>
          </a:xfrm>
        </p:grpSpPr>
        <p:sp>
          <p:nvSpPr>
            <p:cNvPr id="380" name="Google Shape;380;p1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2" name="Google Shape;382;p12"/>
          <p:cNvGrpSpPr/>
          <p:nvPr/>
        </p:nvGrpSpPr>
        <p:grpSpPr>
          <a:xfrm>
            <a:off x="1969018" y="307925"/>
            <a:ext cx="1098953" cy="258600"/>
            <a:chOff x="4317443" y="530413"/>
            <a:chExt cx="1098953" cy="258600"/>
          </a:xfrm>
        </p:grpSpPr>
        <p:sp>
          <p:nvSpPr>
            <p:cNvPr id="383" name="Google Shape;383;p1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4" name="Google Shape;384;p1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5" name="Google Shape;385;p1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6" name="Google Shape;386;p1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87" name="Google Shape;387;p12"/>
          <p:cNvGrpSpPr/>
          <p:nvPr/>
        </p:nvGrpSpPr>
        <p:grpSpPr>
          <a:xfrm>
            <a:off x="1284794" y="244069"/>
            <a:ext cx="416899" cy="386303"/>
            <a:chOff x="7467602" y="5857077"/>
            <a:chExt cx="468900" cy="434488"/>
          </a:xfrm>
        </p:grpSpPr>
        <p:sp>
          <p:nvSpPr>
            <p:cNvPr id="388" name="Google Shape;388;p1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9" name="Google Shape;389;p1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0" name="Google Shape;390;p1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1" name="Google Shape;391;p1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92" name="Google Shape;392;p12"/>
          <p:cNvGrpSpPr/>
          <p:nvPr/>
        </p:nvGrpSpPr>
        <p:grpSpPr>
          <a:xfrm>
            <a:off x="11446169" y="5603094"/>
            <a:ext cx="416899" cy="386303"/>
            <a:chOff x="7467602" y="5857077"/>
            <a:chExt cx="468900" cy="434488"/>
          </a:xfrm>
        </p:grpSpPr>
        <p:sp>
          <p:nvSpPr>
            <p:cNvPr id="393" name="Google Shape;393;p1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4" name="Google Shape;394;p1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5" name="Google Shape;395;p1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6" name="Google Shape;396;p1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397" name="Shape 397"/>
        <p:cNvGrpSpPr/>
        <p:nvPr/>
      </p:nvGrpSpPr>
      <p:grpSpPr>
        <a:xfrm>
          <a:off x="0" y="0"/>
          <a:ext cx="0" cy="0"/>
          <a:chOff x="0" y="0"/>
          <a:chExt cx="0" cy="0"/>
        </a:xfrm>
      </p:grpSpPr>
      <p:sp>
        <p:nvSpPr>
          <p:cNvPr id="398" name="Google Shape;398;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399" name="Google Shape;399;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00" name="Shape 400"/>
        <p:cNvGrpSpPr/>
        <p:nvPr/>
      </p:nvGrpSpPr>
      <p:grpSpPr>
        <a:xfrm>
          <a:off x="0" y="0"/>
          <a:ext cx="0" cy="0"/>
          <a:chOff x="0" y="0"/>
          <a:chExt cx="0" cy="0"/>
        </a:xfrm>
      </p:grpSpPr>
      <p:sp>
        <p:nvSpPr>
          <p:cNvPr id="401" name="Google Shape;401;p14"/>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02" name="Google Shape;402;p14"/>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03" name="Google Shape;403;p14"/>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04" name="Google Shape;404;p14"/>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05" name="Google Shape;405;p14"/>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06" name="Google Shape;406;p14"/>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07" name="Google Shape;407;p14"/>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08" name="Google Shape;408;p14"/>
          <p:cNvSpPr/>
          <p:nvPr/>
        </p:nvSpPr>
        <p:spPr>
          <a:xfrm flipH="1">
            <a:off x="822058"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9" name="Google Shape;409;p14"/>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410" name="Google Shape;410;p14"/>
          <p:cNvGrpSpPr/>
          <p:nvPr/>
        </p:nvGrpSpPr>
        <p:grpSpPr>
          <a:xfrm flipH="1">
            <a:off x="11395145" y="182605"/>
            <a:ext cx="573391" cy="636955"/>
            <a:chOff x="5753006" y="3038475"/>
            <a:chExt cx="685957" cy="761999"/>
          </a:xfrm>
        </p:grpSpPr>
        <p:sp>
          <p:nvSpPr>
            <p:cNvPr id="411" name="Google Shape;411;p1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2" name="Google Shape;412;p1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13" name="Google Shape;413;p14"/>
          <p:cNvGrpSpPr/>
          <p:nvPr/>
        </p:nvGrpSpPr>
        <p:grpSpPr>
          <a:xfrm flipH="1">
            <a:off x="133995" y="307924"/>
            <a:ext cx="416899" cy="386303"/>
            <a:chOff x="7467602" y="5857077"/>
            <a:chExt cx="468900" cy="434488"/>
          </a:xfrm>
        </p:grpSpPr>
        <p:sp>
          <p:nvSpPr>
            <p:cNvPr id="414" name="Google Shape;414;p1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5" name="Google Shape;415;p1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6" name="Google Shape;416;p1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7" name="Google Shape;417;p1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18" name="Google Shape;418;p14"/>
          <p:cNvGrpSpPr/>
          <p:nvPr/>
        </p:nvGrpSpPr>
        <p:grpSpPr>
          <a:xfrm flipH="1">
            <a:off x="9993735" y="371775"/>
            <a:ext cx="1098953" cy="258600"/>
            <a:chOff x="4317443" y="530413"/>
            <a:chExt cx="1098953" cy="258600"/>
          </a:xfrm>
        </p:grpSpPr>
        <p:sp>
          <p:nvSpPr>
            <p:cNvPr id="419" name="Google Shape;419;p14"/>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0" name="Google Shape;420;p14"/>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1" name="Google Shape;421;p14"/>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2" name="Google Shape;422;p14"/>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23" name="Google Shape;423;p14"/>
          <p:cNvGrpSpPr/>
          <p:nvPr/>
        </p:nvGrpSpPr>
        <p:grpSpPr>
          <a:xfrm flipH="1">
            <a:off x="326389" y="6271009"/>
            <a:ext cx="1098953" cy="258600"/>
            <a:chOff x="4317443" y="530413"/>
            <a:chExt cx="1098953" cy="258600"/>
          </a:xfrm>
        </p:grpSpPr>
        <p:sp>
          <p:nvSpPr>
            <p:cNvPr id="424" name="Google Shape;424;p1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5" name="Google Shape;425;p1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6" name="Google Shape;426;p1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7" name="Google Shape;427;p1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28" name="Google Shape;428;p14"/>
          <p:cNvGrpSpPr/>
          <p:nvPr/>
        </p:nvGrpSpPr>
        <p:grpSpPr>
          <a:xfrm flipH="1">
            <a:off x="11473400" y="1425244"/>
            <a:ext cx="416899" cy="386303"/>
            <a:chOff x="7467602" y="5857077"/>
            <a:chExt cx="468900" cy="434488"/>
          </a:xfrm>
        </p:grpSpPr>
        <p:sp>
          <p:nvSpPr>
            <p:cNvPr id="429" name="Google Shape;429;p1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0" name="Google Shape;430;p1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1" name="Google Shape;431;p1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2" name="Google Shape;432;p1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33" name="Google Shape;433;p14"/>
          <p:cNvGrpSpPr/>
          <p:nvPr/>
        </p:nvGrpSpPr>
        <p:grpSpPr>
          <a:xfrm>
            <a:off x="1425335" y="273100"/>
            <a:ext cx="1098953" cy="258600"/>
            <a:chOff x="4317443" y="530413"/>
            <a:chExt cx="1098953" cy="258600"/>
          </a:xfrm>
        </p:grpSpPr>
        <p:sp>
          <p:nvSpPr>
            <p:cNvPr id="434" name="Google Shape;434;p1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5" name="Google Shape;435;p1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6" name="Google Shape;436;p1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7" name="Google Shape;437;p1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438" name="Google Shape;438;p14"/>
          <p:cNvGrpSpPr/>
          <p:nvPr/>
        </p:nvGrpSpPr>
        <p:grpSpPr>
          <a:xfrm flipH="1">
            <a:off x="128945" y="5376580"/>
            <a:ext cx="573391" cy="636955"/>
            <a:chOff x="5753006" y="3038475"/>
            <a:chExt cx="685957" cy="761999"/>
          </a:xfrm>
        </p:grpSpPr>
        <p:sp>
          <p:nvSpPr>
            <p:cNvPr id="439" name="Google Shape;439;p1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40" name="Google Shape;440;p1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441" name="Shape 441"/>
        <p:cNvGrpSpPr/>
        <p:nvPr/>
      </p:nvGrpSpPr>
      <p:grpSpPr>
        <a:xfrm>
          <a:off x="0" y="0"/>
          <a:ext cx="0" cy="0"/>
          <a:chOff x="0" y="0"/>
          <a:chExt cx="0" cy="0"/>
        </a:xfrm>
      </p:grpSpPr>
      <p:sp>
        <p:nvSpPr>
          <p:cNvPr id="442" name="Google Shape;442;p15"/>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3" name="Google Shape;443;p15"/>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4" name="Google Shape;444;p15"/>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5" name="Google Shape;445;p15"/>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6" name="Google Shape;446;p15"/>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7" name="Google Shape;447;p15"/>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8" name="Google Shape;448;p15"/>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9" name="Google Shape;449;p15"/>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50" name="Google Shape;450;p15"/>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1" name="Google Shape;451;p15"/>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2" name="Google Shape;452;p15"/>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3" name="Google Shape;453;p15"/>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4" name="Google Shape;454;p15"/>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5" name="Google Shape;455;p15"/>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6" name="Google Shape;456;p15"/>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457" name="Google Shape;457;p15"/>
          <p:cNvGrpSpPr/>
          <p:nvPr/>
        </p:nvGrpSpPr>
        <p:grpSpPr>
          <a:xfrm>
            <a:off x="128945" y="182605"/>
            <a:ext cx="573391" cy="636955"/>
            <a:chOff x="5753006" y="3038475"/>
            <a:chExt cx="685957" cy="761999"/>
          </a:xfrm>
        </p:grpSpPr>
        <p:sp>
          <p:nvSpPr>
            <p:cNvPr id="458" name="Google Shape;458;p1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9" name="Google Shape;459;p1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60" name="Google Shape;460;p15"/>
          <p:cNvGrpSpPr/>
          <p:nvPr/>
        </p:nvGrpSpPr>
        <p:grpSpPr>
          <a:xfrm>
            <a:off x="11546587" y="307924"/>
            <a:ext cx="416899" cy="386303"/>
            <a:chOff x="7467602" y="5857077"/>
            <a:chExt cx="468900" cy="434488"/>
          </a:xfrm>
        </p:grpSpPr>
        <p:sp>
          <p:nvSpPr>
            <p:cNvPr id="461" name="Google Shape;461;p1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2" name="Google Shape;462;p1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3" name="Google Shape;463;p1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4" name="Google Shape;464;p1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65" name="Google Shape;465;p15"/>
          <p:cNvGrpSpPr/>
          <p:nvPr/>
        </p:nvGrpSpPr>
        <p:grpSpPr>
          <a:xfrm>
            <a:off x="1004793" y="371775"/>
            <a:ext cx="1098953" cy="258600"/>
            <a:chOff x="4317443" y="530413"/>
            <a:chExt cx="1098953" cy="258600"/>
          </a:xfrm>
        </p:grpSpPr>
        <p:sp>
          <p:nvSpPr>
            <p:cNvPr id="466" name="Google Shape;466;p15"/>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7" name="Google Shape;467;p15"/>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8" name="Google Shape;468;p15"/>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9" name="Google Shape;469;p15"/>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70" name="Google Shape;470;p15"/>
          <p:cNvGrpSpPr/>
          <p:nvPr/>
        </p:nvGrpSpPr>
        <p:grpSpPr>
          <a:xfrm>
            <a:off x="10672139" y="6271009"/>
            <a:ext cx="1098953" cy="258600"/>
            <a:chOff x="4317443" y="530413"/>
            <a:chExt cx="1098953" cy="258600"/>
          </a:xfrm>
        </p:grpSpPr>
        <p:sp>
          <p:nvSpPr>
            <p:cNvPr id="471" name="Google Shape;471;p1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2" name="Google Shape;472;p1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3" name="Google Shape;473;p1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4" name="Google Shape;474;p1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75" name="Google Shape;475;p15"/>
          <p:cNvGrpSpPr/>
          <p:nvPr/>
        </p:nvGrpSpPr>
        <p:grpSpPr>
          <a:xfrm>
            <a:off x="207182" y="1425244"/>
            <a:ext cx="416899" cy="386303"/>
            <a:chOff x="7467602" y="5857077"/>
            <a:chExt cx="468900" cy="434488"/>
          </a:xfrm>
        </p:grpSpPr>
        <p:sp>
          <p:nvSpPr>
            <p:cNvPr id="476" name="Google Shape;476;p1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7" name="Google Shape;477;p1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8" name="Google Shape;478;p1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9" name="Google Shape;479;p1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80" name="Google Shape;480;p15"/>
          <p:cNvGrpSpPr/>
          <p:nvPr/>
        </p:nvGrpSpPr>
        <p:grpSpPr>
          <a:xfrm flipH="1">
            <a:off x="9573193" y="273100"/>
            <a:ext cx="1098953" cy="258600"/>
            <a:chOff x="4317443" y="530413"/>
            <a:chExt cx="1098953" cy="258600"/>
          </a:xfrm>
        </p:grpSpPr>
        <p:sp>
          <p:nvSpPr>
            <p:cNvPr id="481" name="Google Shape;481;p1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2" name="Google Shape;482;p1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3" name="Google Shape;483;p1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4" name="Google Shape;484;p1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485" name="Google Shape;485;p15"/>
          <p:cNvGrpSpPr/>
          <p:nvPr/>
        </p:nvGrpSpPr>
        <p:grpSpPr>
          <a:xfrm>
            <a:off x="11395145" y="5376580"/>
            <a:ext cx="573391" cy="636955"/>
            <a:chOff x="5753006" y="3038475"/>
            <a:chExt cx="685957" cy="761999"/>
          </a:xfrm>
        </p:grpSpPr>
        <p:sp>
          <p:nvSpPr>
            <p:cNvPr id="486" name="Google Shape;486;p1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7" name="Google Shape;487;p1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488" name="Shape 488"/>
        <p:cNvGrpSpPr/>
        <p:nvPr/>
      </p:nvGrpSpPr>
      <p:grpSpPr>
        <a:xfrm>
          <a:off x="0" y="0"/>
          <a:ext cx="0" cy="0"/>
          <a:chOff x="0" y="0"/>
          <a:chExt cx="0" cy="0"/>
        </a:xfrm>
      </p:grpSpPr>
      <p:sp>
        <p:nvSpPr>
          <p:cNvPr id="489" name="Google Shape;489;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90" name="Google Shape;490;p16"/>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1" name="Google Shape;491;p16"/>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492" name="Google Shape;492;p16"/>
          <p:cNvGrpSpPr/>
          <p:nvPr/>
        </p:nvGrpSpPr>
        <p:grpSpPr>
          <a:xfrm>
            <a:off x="128945" y="182605"/>
            <a:ext cx="573391" cy="636955"/>
            <a:chOff x="5753006" y="3038475"/>
            <a:chExt cx="685957" cy="761999"/>
          </a:xfrm>
        </p:grpSpPr>
        <p:sp>
          <p:nvSpPr>
            <p:cNvPr id="493" name="Google Shape;493;p1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4" name="Google Shape;494;p1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95" name="Google Shape;495;p16"/>
          <p:cNvGrpSpPr/>
          <p:nvPr/>
        </p:nvGrpSpPr>
        <p:grpSpPr>
          <a:xfrm>
            <a:off x="11546587" y="307924"/>
            <a:ext cx="416899" cy="386303"/>
            <a:chOff x="7467602" y="5857077"/>
            <a:chExt cx="468900" cy="434488"/>
          </a:xfrm>
        </p:grpSpPr>
        <p:sp>
          <p:nvSpPr>
            <p:cNvPr id="496" name="Google Shape;496;p1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7" name="Google Shape;497;p1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8" name="Google Shape;498;p1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9" name="Google Shape;499;p1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00" name="Google Shape;500;p16"/>
          <p:cNvGrpSpPr/>
          <p:nvPr/>
        </p:nvGrpSpPr>
        <p:grpSpPr>
          <a:xfrm>
            <a:off x="1004793" y="371775"/>
            <a:ext cx="1098953" cy="258600"/>
            <a:chOff x="4317443" y="530413"/>
            <a:chExt cx="1098953" cy="258600"/>
          </a:xfrm>
        </p:grpSpPr>
        <p:sp>
          <p:nvSpPr>
            <p:cNvPr id="501" name="Google Shape;501;p1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2" name="Google Shape;502;p1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3" name="Google Shape;503;p1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4" name="Google Shape;504;p1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05" name="Google Shape;505;p16"/>
          <p:cNvGrpSpPr/>
          <p:nvPr/>
        </p:nvGrpSpPr>
        <p:grpSpPr>
          <a:xfrm>
            <a:off x="10672139" y="6271009"/>
            <a:ext cx="1098953" cy="258600"/>
            <a:chOff x="4317443" y="530413"/>
            <a:chExt cx="1098953" cy="258600"/>
          </a:xfrm>
        </p:grpSpPr>
        <p:sp>
          <p:nvSpPr>
            <p:cNvPr id="506" name="Google Shape;506;p1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7" name="Google Shape;507;p1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8" name="Google Shape;508;p1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9" name="Google Shape;509;p1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10" name="Google Shape;510;p16"/>
          <p:cNvGrpSpPr/>
          <p:nvPr/>
        </p:nvGrpSpPr>
        <p:grpSpPr>
          <a:xfrm>
            <a:off x="207182" y="1425244"/>
            <a:ext cx="416899" cy="386303"/>
            <a:chOff x="7467602" y="5857077"/>
            <a:chExt cx="468900" cy="434488"/>
          </a:xfrm>
        </p:grpSpPr>
        <p:sp>
          <p:nvSpPr>
            <p:cNvPr id="511" name="Google Shape;511;p1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2" name="Google Shape;512;p1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3" name="Google Shape;513;p1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4" name="Google Shape;514;p1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15" name="Google Shape;515;p16"/>
          <p:cNvGrpSpPr/>
          <p:nvPr/>
        </p:nvGrpSpPr>
        <p:grpSpPr>
          <a:xfrm flipH="1">
            <a:off x="9573193" y="273100"/>
            <a:ext cx="1098953" cy="258600"/>
            <a:chOff x="4317443" y="530413"/>
            <a:chExt cx="1098953" cy="258600"/>
          </a:xfrm>
        </p:grpSpPr>
        <p:sp>
          <p:nvSpPr>
            <p:cNvPr id="516" name="Google Shape;516;p1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7" name="Google Shape;517;p1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8" name="Google Shape;518;p1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9" name="Google Shape;519;p1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20" name="Google Shape;520;p16"/>
          <p:cNvGrpSpPr/>
          <p:nvPr/>
        </p:nvGrpSpPr>
        <p:grpSpPr>
          <a:xfrm>
            <a:off x="11395145" y="5376580"/>
            <a:ext cx="573391" cy="636955"/>
            <a:chOff x="5753006" y="3038475"/>
            <a:chExt cx="685957" cy="761999"/>
          </a:xfrm>
        </p:grpSpPr>
        <p:sp>
          <p:nvSpPr>
            <p:cNvPr id="521" name="Google Shape;521;p1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22" name="Google Shape;522;p1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23" name="Shape 523"/>
        <p:cNvGrpSpPr/>
        <p:nvPr/>
      </p:nvGrpSpPr>
      <p:grpSpPr>
        <a:xfrm>
          <a:off x="0" y="0"/>
          <a:ext cx="0" cy="0"/>
          <a:chOff x="0" y="0"/>
          <a:chExt cx="0" cy="0"/>
        </a:xfrm>
      </p:grpSpPr>
      <p:sp>
        <p:nvSpPr>
          <p:cNvPr id="524" name="Google Shape;524;p17"/>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5" name="Google Shape;525;p17"/>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6" name="Google Shape;526;p17"/>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7" name="Google Shape;527;p17"/>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8" name="Google Shape;528;p17"/>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9" name="Google Shape;529;p17"/>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0" name="Google Shape;530;p17"/>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31" name="Google Shape;531;p17"/>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2" name="Google Shape;532;p17"/>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3" name="Google Shape;533;p17"/>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4" name="Google Shape;534;p17"/>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5" name="Google Shape;535;p17"/>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6" name="Google Shape;536;p17"/>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537" name="Google Shape;537;p17"/>
          <p:cNvGrpSpPr/>
          <p:nvPr/>
        </p:nvGrpSpPr>
        <p:grpSpPr>
          <a:xfrm>
            <a:off x="128945" y="182605"/>
            <a:ext cx="573391" cy="636955"/>
            <a:chOff x="5753006" y="3038475"/>
            <a:chExt cx="685957" cy="761999"/>
          </a:xfrm>
        </p:grpSpPr>
        <p:sp>
          <p:nvSpPr>
            <p:cNvPr id="538" name="Google Shape;538;p1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9" name="Google Shape;539;p1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40" name="Google Shape;540;p17"/>
          <p:cNvGrpSpPr/>
          <p:nvPr/>
        </p:nvGrpSpPr>
        <p:grpSpPr>
          <a:xfrm>
            <a:off x="11546587" y="307924"/>
            <a:ext cx="416899" cy="386303"/>
            <a:chOff x="7467602" y="5857077"/>
            <a:chExt cx="468900" cy="434488"/>
          </a:xfrm>
        </p:grpSpPr>
        <p:sp>
          <p:nvSpPr>
            <p:cNvPr id="541" name="Google Shape;541;p1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2" name="Google Shape;542;p1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3" name="Google Shape;543;p1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4" name="Google Shape;544;p1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45" name="Google Shape;545;p17"/>
          <p:cNvGrpSpPr/>
          <p:nvPr/>
        </p:nvGrpSpPr>
        <p:grpSpPr>
          <a:xfrm>
            <a:off x="1004793" y="371775"/>
            <a:ext cx="1098953" cy="258600"/>
            <a:chOff x="4317443" y="530413"/>
            <a:chExt cx="1098953" cy="258600"/>
          </a:xfrm>
        </p:grpSpPr>
        <p:sp>
          <p:nvSpPr>
            <p:cNvPr id="546" name="Google Shape;546;p17"/>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7" name="Google Shape;547;p17"/>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8" name="Google Shape;548;p17"/>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9" name="Google Shape;549;p17"/>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50" name="Google Shape;550;p17"/>
          <p:cNvGrpSpPr/>
          <p:nvPr/>
        </p:nvGrpSpPr>
        <p:grpSpPr>
          <a:xfrm>
            <a:off x="10672139" y="6271009"/>
            <a:ext cx="1098953" cy="258600"/>
            <a:chOff x="4317443" y="530413"/>
            <a:chExt cx="1098953" cy="258600"/>
          </a:xfrm>
        </p:grpSpPr>
        <p:sp>
          <p:nvSpPr>
            <p:cNvPr id="551" name="Google Shape;551;p17"/>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2" name="Google Shape;552;p17"/>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3" name="Google Shape;553;p17"/>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4" name="Google Shape;554;p17"/>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55" name="Google Shape;555;p17"/>
          <p:cNvGrpSpPr/>
          <p:nvPr/>
        </p:nvGrpSpPr>
        <p:grpSpPr>
          <a:xfrm>
            <a:off x="207182" y="1425244"/>
            <a:ext cx="416899" cy="386303"/>
            <a:chOff x="7467602" y="5857077"/>
            <a:chExt cx="468900" cy="434488"/>
          </a:xfrm>
        </p:grpSpPr>
        <p:sp>
          <p:nvSpPr>
            <p:cNvPr id="556" name="Google Shape;556;p1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7" name="Google Shape;557;p1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8" name="Google Shape;558;p1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9" name="Google Shape;559;p1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60" name="Google Shape;560;p17"/>
          <p:cNvGrpSpPr/>
          <p:nvPr/>
        </p:nvGrpSpPr>
        <p:grpSpPr>
          <a:xfrm flipH="1">
            <a:off x="9573193" y="273100"/>
            <a:ext cx="1098953" cy="258600"/>
            <a:chOff x="4317443" y="530413"/>
            <a:chExt cx="1098953" cy="258600"/>
          </a:xfrm>
        </p:grpSpPr>
        <p:sp>
          <p:nvSpPr>
            <p:cNvPr id="561" name="Google Shape;561;p17"/>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2" name="Google Shape;562;p17"/>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3" name="Google Shape;563;p17"/>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4" name="Google Shape;564;p17"/>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65" name="Google Shape;565;p17"/>
          <p:cNvGrpSpPr/>
          <p:nvPr/>
        </p:nvGrpSpPr>
        <p:grpSpPr>
          <a:xfrm>
            <a:off x="11395145" y="5376580"/>
            <a:ext cx="573391" cy="636955"/>
            <a:chOff x="5753006" y="3038475"/>
            <a:chExt cx="685957" cy="761999"/>
          </a:xfrm>
        </p:grpSpPr>
        <p:sp>
          <p:nvSpPr>
            <p:cNvPr id="566" name="Google Shape;566;p1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7" name="Google Shape;567;p1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68" name="Shape 568"/>
        <p:cNvGrpSpPr/>
        <p:nvPr/>
      </p:nvGrpSpPr>
      <p:grpSpPr>
        <a:xfrm>
          <a:off x="0" y="0"/>
          <a:ext cx="0" cy="0"/>
          <a:chOff x="0" y="0"/>
          <a:chExt cx="0" cy="0"/>
        </a:xfrm>
      </p:grpSpPr>
      <p:sp>
        <p:nvSpPr>
          <p:cNvPr id="569" name="Google Shape;569;p18"/>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70" name="Google Shape;570;p18"/>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571" name="Google Shape;571;p18"/>
          <p:cNvSpPr/>
          <p:nvPr/>
        </p:nvSpPr>
        <p:spPr>
          <a:xfrm flipH="1">
            <a:off x="922756" y="537457"/>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572" name="Google Shape;572;p18"/>
          <p:cNvGrpSpPr/>
          <p:nvPr/>
        </p:nvGrpSpPr>
        <p:grpSpPr>
          <a:xfrm flipH="1">
            <a:off x="234693" y="280399"/>
            <a:ext cx="416899" cy="386303"/>
            <a:chOff x="7467602" y="5857077"/>
            <a:chExt cx="468900" cy="434488"/>
          </a:xfrm>
        </p:grpSpPr>
        <p:sp>
          <p:nvSpPr>
            <p:cNvPr id="573" name="Google Shape;573;p1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4" name="Google Shape;574;p1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5" name="Google Shape;575;p1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6" name="Google Shape;576;p1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77" name="Google Shape;577;p18"/>
          <p:cNvGrpSpPr/>
          <p:nvPr/>
        </p:nvGrpSpPr>
        <p:grpSpPr>
          <a:xfrm flipH="1">
            <a:off x="427087" y="6243484"/>
            <a:ext cx="1098953" cy="258600"/>
            <a:chOff x="4317443" y="530413"/>
            <a:chExt cx="1098953" cy="258600"/>
          </a:xfrm>
        </p:grpSpPr>
        <p:sp>
          <p:nvSpPr>
            <p:cNvPr id="578" name="Google Shape;578;p18"/>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9" name="Google Shape;579;p18"/>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0" name="Google Shape;580;p18"/>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1" name="Google Shape;581;p18"/>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82" name="Google Shape;582;p18"/>
          <p:cNvGrpSpPr/>
          <p:nvPr/>
        </p:nvGrpSpPr>
        <p:grpSpPr>
          <a:xfrm>
            <a:off x="1526033" y="245575"/>
            <a:ext cx="1098953" cy="258600"/>
            <a:chOff x="4317443" y="530413"/>
            <a:chExt cx="1098953" cy="258600"/>
          </a:xfrm>
        </p:grpSpPr>
        <p:sp>
          <p:nvSpPr>
            <p:cNvPr id="583" name="Google Shape;583;p18"/>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4" name="Google Shape;584;p18"/>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5" name="Google Shape;585;p18"/>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6" name="Google Shape;586;p18"/>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87" name="Google Shape;587;p18"/>
          <p:cNvGrpSpPr/>
          <p:nvPr/>
        </p:nvGrpSpPr>
        <p:grpSpPr>
          <a:xfrm flipH="1">
            <a:off x="229643" y="5349055"/>
            <a:ext cx="573391" cy="636955"/>
            <a:chOff x="5753006" y="3038475"/>
            <a:chExt cx="685957" cy="761999"/>
          </a:xfrm>
        </p:grpSpPr>
        <p:sp>
          <p:nvSpPr>
            <p:cNvPr id="588" name="Google Shape;588;p1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9" name="Google Shape;589;p1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90" name="Shape 590"/>
        <p:cNvGrpSpPr/>
        <p:nvPr/>
      </p:nvGrpSpPr>
      <p:grpSpPr>
        <a:xfrm>
          <a:off x="0" y="0"/>
          <a:ext cx="0" cy="0"/>
          <a:chOff x="0" y="0"/>
          <a:chExt cx="0" cy="0"/>
        </a:xfrm>
      </p:grpSpPr>
      <p:sp>
        <p:nvSpPr>
          <p:cNvPr id="591" name="Google Shape;591;p19"/>
          <p:cNvSpPr/>
          <p:nvPr/>
        </p:nvSpPr>
        <p:spPr>
          <a:xfrm>
            <a:off x="10886023" y="564982"/>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592" name="Google Shape;592;p19"/>
          <p:cNvGrpSpPr/>
          <p:nvPr/>
        </p:nvGrpSpPr>
        <p:grpSpPr>
          <a:xfrm>
            <a:off x="11546587" y="307924"/>
            <a:ext cx="416899" cy="386303"/>
            <a:chOff x="7467602" y="5857077"/>
            <a:chExt cx="468900" cy="434488"/>
          </a:xfrm>
        </p:grpSpPr>
        <p:sp>
          <p:nvSpPr>
            <p:cNvPr id="593" name="Google Shape;593;p19"/>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4" name="Google Shape;594;p19"/>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5" name="Google Shape;595;p19"/>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6" name="Google Shape;596;p19"/>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97" name="Google Shape;597;p19"/>
          <p:cNvGrpSpPr/>
          <p:nvPr/>
        </p:nvGrpSpPr>
        <p:grpSpPr>
          <a:xfrm>
            <a:off x="10672139" y="6271009"/>
            <a:ext cx="1098953" cy="258600"/>
            <a:chOff x="4317443" y="530413"/>
            <a:chExt cx="1098953" cy="258600"/>
          </a:xfrm>
        </p:grpSpPr>
        <p:sp>
          <p:nvSpPr>
            <p:cNvPr id="598" name="Google Shape;598;p19"/>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9" name="Google Shape;599;p19"/>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0" name="Google Shape;600;p19"/>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1" name="Google Shape;601;p19"/>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02" name="Google Shape;602;p19"/>
          <p:cNvGrpSpPr/>
          <p:nvPr/>
        </p:nvGrpSpPr>
        <p:grpSpPr>
          <a:xfrm flipH="1">
            <a:off x="9573193" y="273100"/>
            <a:ext cx="1098953" cy="258600"/>
            <a:chOff x="4317443" y="530413"/>
            <a:chExt cx="1098953" cy="258600"/>
          </a:xfrm>
        </p:grpSpPr>
        <p:sp>
          <p:nvSpPr>
            <p:cNvPr id="603" name="Google Shape;603;p19"/>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4" name="Google Shape;604;p19"/>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5" name="Google Shape;605;p19"/>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6" name="Google Shape;606;p19"/>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607" name="Google Shape;607;p19"/>
          <p:cNvGrpSpPr/>
          <p:nvPr/>
        </p:nvGrpSpPr>
        <p:grpSpPr>
          <a:xfrm>
            <a:off x="11395145" y="5376580"/>
            <a:ext cx="573391" cy="636955"/>
            <a:chOff x="5753006" y="3038475"/>
            <a:chExt cx="685957" cy="761999"/>
          </a:xfrm>
        </p:grpSpPr>
        <p:sp>
          <p:nvSpPr>
            <p:cNvPr id="608" name="Google Shape;608;p19"/>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9" name="Google Shape;609;p19"/>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610" name="Google Shape;610;p19"/>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11" name="Google Shape;611;p19"/>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612" name="Shape 612"/>
        <p:cNvGrpSpPr/>
        <p:nvPr/>
      </p:nvGrpSpPr>
      <p:grpSpPr>
        <a:xfrm>
          <a:off x="0" y="0"/>
          <a:ext cx="0" cy="0"/>
          <a:chOff x="0" y="0"/>
          <a:chExt cx="0" cy="0"/>
        </a:xfrm>
      </p:grpSpPr>
      <p:sp>
        <p:nvSpPr>
          <p:cNvPr id="613" name="Google Shape;613;p20"/>
          <p:cNvSpPr txBox="1"/>
          <p:nvPr>
            <p:ph idx="1" type="subTitle"/>
          </p:nvPr>
        </p:nvSpPr>
        <p:spPr>
          <a:xfrm>
            <a:off x="1747313" y="3520675"/>
            <a:ext cx="869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614" name="Google Shape;614;p20"/>
          <p:cNvSpPr txBox="1"/>
          <p:nvPr>
            <p:ph type="title"/>
          </p:nvPr>
        </p:nvSpPr>
        <p:spPr>
          <a:xfrm>
            <a:off x="1747313" y="2587825"/>
            <a:ext cx="86973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615" name="Google Shape;615;p20"/>
          <p:cNvSpPr txBox="1"/>
          <p:nvPr>
            <p:ph idx="2" type="body"/>
          </p:nvPr>
        </p:nvSpPr>
        <p:spPr>
          <a:xfrm>
            <a:off x="1747390" y="4385475"/>
            <a:ext cx="86973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
        <p:nvSpPr>
          <p:cNvPr id="616" name="Google Shape;616;p20"/>
          <p:cNvSpPr/>
          <p:nvPr/>
        </p:nvSpPr>
        <p:spPr>
          <a:xfrm rot="10800000">
            <a:off x="822058" y="575783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17" name="Google Shape;617;p20"/>
          <p:cNvSpPr/>
          <p:nvPr/>
        </p:nvSpPr>
        <p:spPr>
          <a:xfrm rot="10800000">
            <a:off x="11005750" y="5368448"/>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618" name="Google Shape;618;p20"/>
          <p:cNvGrpSpPr/>
          <p:nvPr/>
        </p:nvGrpSpPr>
        <p:grpSpPr>
          <a:xfrm flipH="1">
            <a:off x="11395145" y="5892654"/>
            <a:ext cx="573391" cy="636955"/>
            <a:chOff x="5753006" y="3038475"/>
            <a:chExt cx="685957" cy="761999"/>
          </a:xfrm>
        </p:grpSpPr>
        <p:sp>
          <p:nvSpPr>
            <p:cNvPr id="619" name="Google Shape;619;p2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0" name="Google Shape;620;p2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21" name="Google Shape;621;p20"/>
          <p:cNvGrpSpPr/>
          <p:nvPr/>
        </p:nvGrpSpPr>
        <p:grpSpPr>
          <a:xfrm rot="10800000">
            <a:off x="133995" y="6017987"/>
            <a:ext cx="416899" cy="386303"/>
            <a:chOff x="7467602" y="5857077"/>
            <a:chExt cx="468900" cy="434488"/>
          </a:xfrm>
        </p:grpSpPr>
        <p:sp>
          <p:nvSpPr>
            <p:cNvPr id="622" name="Google Shape;622;p2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3" name="Google Shape;623;p2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4" name="Google Shape;624;p2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5" name="Google Shape;625;p2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26" name="Google Shape;626;p20"/>
          <p:cNvGrpSpPr/>
          <p:nvPr/>
        </p:nvGrpSpPr>
        <p:grpSpPr>
          <a:xfrm rot="10800000">
            <a:off x="9993735" y="6081839"/>
            <a:ext cx="1098953" cy="258600"/>
            <a:chOff x="4317443" y="530413"/>
            <a:chExt cx="1098953" cy="258600"/>
          </a:xfrm>
        </p:grpSpPr>
        <p:sp>
          <p:nvSpPr>
            <p:cNvPr id="627" name="Google Shape;627;p20"/>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8" name="Google Shape;628;p20"/>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9" name="Google Shape;629;p20"/>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0" name="Google Shape;630;p20"/>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31" name="Google Shape;631;p20"/>
          <p:cNvGrpSpPr/>
          <p:nvPr/>
        </p:nvGrpSpPr>
        <p:grpSpPr>
          <a:xfrm rot="10800000">
            <a:off x="326389" y="182605"/>
            <a:ext cx="1098953" cy="258600"/>
            <a:chOff x="4317443" y="530413"/>
            <a:chExt cx="1098953" cy="258600"/>
          </a:xfrm>
        </p:grpSpPr>
        <p:sp>
          <p:nvSpPr>
            <p:cNvPr id="632" name="Google Shape;632;p2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3" name="Google Shape;633;p2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4" name="Google Shape;634;p2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5" name="Google Shape;635;p2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36" name="Google Shape;636;p20"/>
          <p:cNvGrpSpPr/>
          <p:nvPr/>
        </p:nvGrpSpPr>
        <p:grpSpPr>
          <a:xfrm rot="10800000">
            <a:off x="11473400" y="4900667"/>
            <a:ext cx="416899" cy="386303"/>
            <a:chOff x="7467602" y="5857077"/>
            <a:chExt cx="468900" cy="434488"/>
          </a:xfrm>
        </p:grpSpPr>
        <p:sp>
          <p:nvSpPr>
            <p:cNvPr id="637" name="Google Shape;637;p2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8" name="Google Shape;638;p2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9" name="Google Shape;639;p2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0" name="Google Shape;640;p2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41" name="Google Shape;641;p20"/>
          <p:cNvGrpSpPr/>
          <p:nvPr/>
        </p:nvGrpSpPr>
        <p:grpSpPr>
          <a:xfrm flipH="1" rot="10800000">
            <a:off x="1425335" y="6180514"/>
            <a:ext cx="1098953" cy="258600"/>
            <a:chOff x="4317443" y="530413"/>
            <a:chExt cx="1098953" cy="258600"/>
          </a:xfrm>
        </p:grpSpPr>
        <p:sp>
          <p:nvSpPr>
            <p:cNvPr id="642" name="Google Shape;642;p2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3" name="Google Shape;643;p2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4" name="Google Shape;644;p2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5" name="Google Shape;645;p2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646" name="Google Shape;646;p20"/>
          <p:cNvGrpSpPr/>
          <p:nvPr/>
        </p:nvGrpSpPr>
        <p:grpSpPr>
          <a:xfrm>
            <a:off x="128945" y="698679"/>
            <a:ext cx="573391" cy="636955"/>
            <a:chOff x="5753006" y="3038475"/>
            <a:chExt cx="685957" cy="761999"/>
          </a:xfrm>
        </p:grpSpPr>
        <p:sp>
          <p:nvSpPr>
            <p:cNvPr id="647" name="Google Shape;647;p2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8" name="Google Shape;648;p2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69" name="Shape 69"/>
        <p:cNvGrpSpPr/>
        <p:nvPr/>
      </p:nvGrpSpPr>
      <p:grpSpPr>
        <a:xfrm>
          <a:off x="0" y="0"/>
          <a:ext cx="0" cy="0"/>
          <a:chOff x="0" y="0"/>
          <a:chExt cx="0" cy="0"/>
        </a:xfrm>
      </p:grpSpPr>
      <p:sp>
        <p:nvSpPr>
          <p:cNvPr id="70" name="Google Shape;7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649" name="Shape 649"/>
        <p:cNvGrpSpPr/>
        <p:nvPr/>
      </p:nvGrpSpPr>
      <p:grpSpPr>
        <a:xfrm>
          <a:off x="0" y="0"/>
          <a:ext cx="0" cy="0"/>
          <a:chOff x="0" y="0"/>
          <a:chExt cx="0" cy="0"/>
        </a:xfrm>
      </p:grpSpPr>
      <p:grpSp>
        <p:nvGrpSpPr>
          <p:cNvPr id="650" name="Google Shape;650;p21"/>
          <p:cNvGrpSpPr/>
          <p:nvPr/>
        </p:nvGrpSpPr>
        <p:grpSpPr>
          <a:xfrm>
            <a:off x="0" y="0"/>
            <a:ext cx="12192000" cy="6858000"/>
            <a:chOff x="0" y="0"/>
            <a:chExt cx="12192000" cy="6858000"/>
          </a:xfrm>
        </p:grpSpPr>
        <p:sp>
          <p:nvSpPr>
            <p:cNvPr id="651" name="Google Shape;651;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653" name="Google Shape;653;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54" name="Google Shape;654;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655" name="Google Shape;655;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656" name="Google Shape;656;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657" name="Google Shape;657;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658" name="Google Shape;658;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659" name="Google Shape;659;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4C0E9"/>
        </a:solidFill>
      </p:bgPr>
    </p:bg>
    <p:spTree>
      <p:nvGrpSpPr>
        <p:cNvPr id="660" name="Shape 660"/>
        <p:cNvGrpSpPr/>
        <p:nvPr/>
      </p:nvGrpSpPr>
      <p:grpSpPr>
        <a:xfrm>
          <a:off x="0" y="0"/>
          <a:ext cx="0" cy="0"/>
          <a:chOff x="0" y="0"/>
          <a:chExt cx="0" cy="0"/>
        </a:xfrm>
      </p:grpSpPr>
      <p:sp>
        <p:nvSpPr>
          <p:cNvPr id="661" name="Google Shape;661;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2" name="Google Shape;662;p22"/>
          <p:cNvSpPr/>
          <p:nvPr/>
        </p:nvSpPr>
        <p:spPr>
          <a:xfrm flipH="1" rot="-5400000">
            <a:off x="-747584" y="733684"/>
            <a:ext cx="6881976" cy="5414742"/>
          </a:xfrm>
          <a:prstGeom prst="flowChartDocument">
            <a:avLst/>
          </a:prstGeom>
          <a:solidFill>
            <a:srgbClr val="8D97D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663" name="Google Shape;663;p22"/>
          <p:cNvGrpSpPr/>
          <p:nvPr/>
        </p:nvGrpSpPr>
        <p:grpSpPr>
          <a:xfrm>
            <a:off x="96298" y="-90814"/>
            <a:ext cx="4986925" cy="1256719"/>
            <a:chOff x="72225" y="-68112"/>
            <a:chExt cx="3740288" cy="942563"/>
          </a:xfrm>
        </p:grpSpPr>
        <p:sp>
          <p:nvSpPr>
            <p:cNvPr id="664" name="Google Shape;664;p22"/>
            <p:cNvSpPr/>
            <p:nvPr/>
          </p:nvSpPr>
          <p:spPr>
            <a:xfrm>
              <a:off x="357975" y="1796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22"/>
            <p:cNvSpPr/>
            <p:nvPr/>
          </p:nvSpPr>
          <p:spPr>
            <a:xfrm>
              <a:off x="934175" y="4824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22"/>
            <p:cNvSpPr/>
            <p:nvPr/>
          </p:nvSpPr>
          <p:spPr>
            <a:xfrm>
              <a:off x="1060175" y="1511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22"/>
            <p:cNvSpPr/>
            <p:nvPr/>
          </p:nvSpPr>
          <p:spPr>
            <a:xfrm>
              <a:off x="357975" y="5348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22"/>
            <p:cNvSpPr/>
            <p:nvPr/>
          </p:nvSpPr>
          <p:spPr>
            <a:xfrm>
              <a:off x="1335225" y="-68112"/>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22"/>
            <p:cNvSpPr/>
            <p:nvPr/>
          </p:nvSpPr>
          <p:spPr>
            <a:xfrm>
              <a:off x="1639025" y="5348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22"/>
            <p:cNvSpPr/>
            <p:nvPr/>
          </p:nvSpPr>
          <p:spPr>
            <a:xfrm>
              <a:off x="1959238" y="238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22"/>
            <p:cNvSpPr/>
            <p:nvPr/>
          </p:nvSpPr>
          <p:spPr>
            <a:xfrm>
              <a:off x="1509713" y="1796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22"/>
            <p:cNvSpPr/>
            <p:nvPr/>
          </p:nvSpPr>
          <p:spPr>
            <a:xfrm>
              <a:off x="2204713" y="5599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22"/>
            <p:cNvSpPr/>
            <p:nvPr/>
          </p:nvSpPr>
          <p:spPr>
            <a:xfrm>
              <a:off x="2390438" y="3286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22"/>
            <p:cNvSpPr/>
            <p:nvPr/>
          </p:nvSpPr>
          <p:spPr>
            <a:xfrm>
              <a:off x="2390438" y="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22"/>
            <p:cNvSpPr/>
            <p:nvPr/>
          </p:nvSpPr>
          <p:spPr>
            <a:xfrm>
              <a:off x="2747613" y="238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22"/>
            <p:cNvSpPr/>
            <p:nvPr/>
          </p:nvSpPr>
          <p:spPr>
            <a:xfrm>
              <a:off x="2928588" y="43145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22"/>
            <p:cNvSpPr/>
            <p:nvPr/>
          </p:nvSpPr>
          <p:spPr>
            <a:xfrm>
              <a:off x="3166688" y="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22"/>
            <p:cNvSpPr/>
            <p:nvPr/>
          </p:nvSpPr>
          <p:spPr>
            <a:xfrm>
              <a:off x="3376263" y="3838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22"/>
            <p:cNvSpPr/>
            <p:nvPr/>
          </p:nvSpPr>
          <p:spPr>
            <a:xfrm>
              <a:off x="3560525" y="136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22"/>
            <p:cNvSpPr/>
            <p:nvPr/>
          </p:nvSpPr>
          <p:spPr>
            <a:xfrm>
              <a:off x="72225" y="272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22"/>
            <p:cNvSpPr/>
            <p:nvPr/>
          </p:nvSpPr>
          <p:spPr>
            <a:xfrm>
              <a:off x="590275" y="808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22"/>
            <p:cNvSpPr/>
            <p:nvPr/>
          </p:nvSpPr>
          <p:spPr>
            <a:xfrm>
              <a:off x="618850" y="3310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22"/>
            <p:cNvSpPr/>
            <p:nvPr/>
          </p:nvSpPr>
          <p:spPr>
            <a:xfrm>
              <a:off x="1281350" y="5075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22"/>
            <p:cNvSpPr/>
            <p:nvPr/>
          </p:nvSpPr>
          <p:spPr>
            <a:xfrm>
              <a:off x="836750" y="725463"/>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5" name="Google Shape;685;p22"/>
            <p:cNvSpPr/>
            <p:nvPr/>
          </p:nvSpPr>
          <p:spPr>
            <a:xfrm>
              <a:off x="1891450" y="75055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6" name="Google Shape;686;p22"/>
            <p:cNvSpPr/>
            <p:nvPr/>
          </p:nvSpPr>
          <p:spPr>
            <a:xfrm>
              <a:off x="3686513" y="5362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87" name="Google Shape;687;p22"/>
          <p:cNvSpPr/>
          <p:nvPr/>
        </p:nvSpPr>
        <p:spPr>
          <a:xfrm>
            <a:off x="96300" y="577745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22"/>
          <p:cNvSpPr/>
          <p:nvPr/>
        </p:nvSpPr>
        <p:spPr>
          <a:xfrm>
            <a:off x="648400" y="535935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22"/>
          <p:cNvSpPr/>
          <p:nvPr/>
        </p:nvSpPr>
        <p:spPr>
          <a:xfrm>
            <a:off x="816400" y="491761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22"/>
          <p:cNvSpPr/>
          <p:nvPr/>
        </p:nvSpPr>
        <p:spPr>
          <a:xfrm>
            <a:off x="686500" y="606438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22"/>
          <p:cNvSpPr/>
          <p:nvPr/>
        </p:nvSpPr>
        <p:spPr>
          <a:xfrm>
            <a:off x="1183133" y="462521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22"/>
          <p:cNvSpPr/>
          <p:nvPr/>
        </p:nvSpPr>
        <p:spPr>
          <a:xfrm>
            <a:off x="1588200" y="542921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22"/>
          <p:cNvSpPr/>
          <p:nvPr/>
        </p:nvSpPr>
        <p:spPr>
          <a:xfrm>
            <a:off x="2015150" y="50334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22"/>
          <p:cNvSpPr/>
          <p:nvPr/>
        </p:nvSpPr>
        <p:spPr>
          <a:xfrm>
            <a:off x="1415783" y="49556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22"/>
          <p:cNvSpPr/>
          <p:nvPr/>
        </p:nvSpPr>
        <p:spPr>
          <a:xfrm>
            <a:off x="2342450" y="54626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22"/>
          <p:cNvSpPr/>
          <p:nvPr/>
        </p:nvSpPr>
        <p:spPr>
          <a:xfrm>
            <a:off x="2590083" y="51542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22"/>
          <p:cNvSpPr/>
          <p:nvPr/>
        </p:nvSpPr>
        <p:spPr>
          <a:xfrm>
            <a:off x="2590083" y="471603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22"/>
          <p:cNvSpPr/>
          <p:nvPr/>
        </p:nvSpPr>
        <p:spPr>
          <a:xfrm>
            <a:off x="3066317" y="50334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22"/>
          <p:cNvSpPr/>
          <p:nvPr/>
        </p:nvSpPr>
        <p:spPr>
          <a:xfrm>
            <a:off x="3307617" y="52913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22"/>
          <p:cNvSpPr/>
          <p:nvPr/>
        </p:nvSpPr>
        <p:spPr>
          <a:xfrm>
            <a:off x="3447950" y="462523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22"/>
          <p:cNvSpPr/>
          <p:nvPr/>
        </p:nvSpPr>
        <p:spPr>
          <a:xfrm>
            <a:off x="3904517" y="52278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22"/>
          <p:cNvSpPr/>
          <p:nvPr/>
        </p:nvSpPr>
        <p:spPr>
          <a:xfrm>
            <a:off x="4150200" y="48974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22"/>
          <p:cNvSpPr/>
          <p:nvPr/>
        </p:nvSpPr>
        <p:spPr>
          <a:xfrm>
            <a:off x="189867" y="639741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22"/>
          <p:cNvSpPr/>
          <p:nvPr/>
        </p:nvSpPr>
        <p:spPr>
          <a:xfrm>
            <a:off x="189867" y="48238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22"/>
          <p:cNvSpPr/>
          <p:nvPr/>
        </p:nvSpPr>
        <p:spPr>
          <a:xfrm>
            <a:off x="227967" y="515748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p22"/>
          <p:cNvSpPr/>
          <p:nvPr/>
        </p:nvSpPr>
        <p:spPr>
          <a:xfrm>
            <a:off x="1111300" y="53928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22"/>
          <p:cNvSpPr/>
          <p:nvPr/>
        </p:nvSpPr>
        <p:spPr>
          <a:xfrm>
            <a:off x="518500" y="568331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22"/>
          <p:cNvSpPr/>
          <p:nvPr/>
        </p:nvSpPr>
        <p:spPr>
          <a:xfrm>
            <a:off x="1924767" y="57167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22"/>
          <p:cNvSpPr/>
          <p:nvPr/>
        </p:nvSpPr>
        <p:spPr>
          <a:xfrm>
            <a:off x="4150183" y="54626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0" name="Google Shape;710;p22"/>
          <p:cNvGrpSpPr/>
          <p:nvPr/>
        </p:nvGrpSpPr>
        <p:grpSpPr>
          <a:xfrm>
            <a:off x="96298" y="2053152"/>
            <a:ext cx="4818946" cy="1256719"/>
            <a:chOff x="72225" y="-68112"/>
            <a:chExt cx="3614300" cy="942563"/>
          </a:xfrm>
        </p:grpSpPr>
        <p:sp>
          <p:nvSpPr>
            <p:cNvPr id="711" name="Google Shape;711;p22"/>
            <p:cNvSpPr/>
            <p:nvPr/>
          </p:nvSpPr>
          <p:spPr>
            <a:xfrm>
              <a:off x="357975" y="1796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22"/>
            <p:cNvSpPr/>
            <p:nvPr/>
          </p:nvSpPr>
          <p:spPr>
            <a:xfrm>
              <a:off x="934175" y="4824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22"/>
            <p:cNvSpPr/>
            <p:nvPr/>
          </p:nvSpPr>
          <p:spPr>
            <a:xfrm>
              <a:off x="1060175" y="1511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22"/>
            <p:cNvSpPr/>
            <p:nvPr/>
          </p:nvSpPr>
          <p:spPr>
            <a:xfrm>
              <a:off x="357975" y="5348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22"/>
            <p:cNvSpPr/>
            <p:nvPr/>
          </p:nvSpPr>
          <p:spPr>
            <a:xfrm>
              <a:off x="1335225" y="-68112"/>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22"/>
            <p:cNvSpPr/>
            <p:nvPr/>
          </p:nvSpPr>
          <p:spPr>
            <a:xfrm>
              <a:off x="1639025" y="5348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22"/>
            <p:cNvSpPr/>
            <p:nvPr/>
          </p:nvSpPr>
          <p:spPr>
            <a:xfrm>
              <a:off x="1959238" y="238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22"/>
            <p:cNvSpPr/>
            <p:nvPr/>
          </p:nvSpPr>
          <p:spPr>
            <a:xfrm>
              <a:off x="1509713" y="1796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22"/>
            <p:cNvSpPr/>
            <p:nvPr/>
          </p:nvSpPr>
          <p:spPr>
            <a:xfrm>
              <a:off x="2204713" y="5599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22"/>
            <p:cNvSpPr/>
            <p:nvPr/>
          </p:nvSpPr>
          <p:spPr>
            <a:xfrm>
              <a:off x="2390438" y="3286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22"/>
            <p:cNvSpPr/>
            <p:nvPr/>
          </p:nvSpPr>
          <p:spPr>
            <a:xfrm>
              <a:off x="2390438" y="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22"/>
            <p:cNvSpPr/>
            <p:nvPr/>
          </p:nvSpPr>
          <p:spPr>
            <a:xfrm>
              <a:off x="2747613" y="238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22"/>
            <p:cNvSpPr/>
            <p:nvPr/>
          </p:nvSpPr>
          <p:spPr>
            <a:xfrm>
              <a:off x="2928588" y="43145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22"/>
            <p:cNvSpPr/>
            <p:nvPr/>
          </p:nvSpPr>
          <p:spPr>
            <a:xfrm>
              <a:off x="3166688" y="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22"/>
            <p:cNvSpPr/>
            <p:nvPr/>
          </p:nvSpPr>
          <p:spPr>
            <a:xfrm>
              <a:off x="3376263" y="3838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22"/>
            <p:cNvSpPr/>
            <p:nvPr/>
          </p:nvSpPr>
          <p:spPr>
            <a:xfrm>
              <a:off x="3560525" y="136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22"/>
            <p:cNvSpPr/>
            <p:nvPr/>
          </p:nvSpPr>
          <p:spPr>
            <a:xfrm>
              <a:off x="72225" y="272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22"/>
            <p:cNvSpPr/>
            <p:nvPr/>
          </p:nvSpPr>
          <p:spPr>
            <a:xfrm>
              <a:off x="590275" y="808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22"/>
            <p:cNvSpPr/>
            <p:nvPr/>
          </p:nvSpPr>
          <p:spPr>
            <a:xfrm>
              <a:off x="618850" y="3310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22"/>
            <p:cNvSpPr/>
            <p:nvPr/>
          </p:nvSpPr>
          <p:spPr>
            <a:xfrm>
              <a:off x="1281350" y="5075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22"/>
            <p:cNvSpPr/>
            <p:nvPr/>
          </p:nvSpPr>
          <p:spPr>
            <a:xfrm>
              <a:off x="836750" y="725463"/>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22"/>
            <p:cNvSpPr/>
            <p:nvPr/>
          </p:nvSpPr>
          <p:spPr>
            <a:xfrm>
              <a:off x="1891450" y="75055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22"/>
            <p:cNvSpPr/>
            <p:nvPr/>
          </p:nvSpPr>
          <p:spPr>
            <a:xfrm>
              <a:off x="3475263" y="62320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4" name="Google Shape;734;p22"/>
          <p:cNvGrpSpPr/>
          <p:nvPr/>
        </p:nvGrpSpPr>
        <p:grpSpPr>
          <a:xfrm>
            <a:off x="16931" y="3281102"/>
            <a:ext cx="4818946" cy="1256719"/>
            <a:chOff x="72225" y="-68112"/>
            <a:chExt cx="3614300" cy="942563"/>
          </a:xfrm>
        </p:grpSpPr>
        <p:sp>
          <p:nvSpPr>
            <p:cNvPr id="735" name="Google Shape;735;p22"/>
            <p:cNvSpPr/>
            <p:nvPr/>
          </p:nvSpPr>
          <p:spPr>
            <a:xfrm>
              <a:off x="357975" y="1796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22"/>
            <p:cNvSpPr/>
            <p:nvPr/>
          </p:nvSpPr>
          <p:spPr>
            <a:xfrm>
              <a:off x="934175" y="4824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22"/>
            <p:cNvSpPr/>
            <p:nvPr/>
          </p:nvSpPr>
          <p:spPr>
            <a:xfrm>
              <a:off x="1060175" y="1511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22"/>
            <p:cNvSpPr/>
            <p:nvPr/>
          </p:nvSpPr>
          <p:spPr>
            <a:xfrm>
              <a:off x="357975" y="5348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22"/>
            <p:cNvSpPr/>
            <p:nvPr/>
          </p:nvSpPr>
          <p:spPr>
            <a:xfrm>
              <a:off x="1335225" y="-68112"/>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22"/>
            <p:cNvSpPr/>
            <p:nvPr/>
          </p:nvSpPr>
          <p:spPr>
            <a:xfrm>
              <a:off x="1639025" y="5348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22"/>
            <p:cNvSpPr/>
            <p:nvPr/>
          </p:nvSpPr>
          <p:spPr>
            <a:xfrm>
              <a:off x="1959238" y="238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22"/>
            <p:cNvSpPr/>
            <p:nvPr/>
          </p:nvSpPr>
          <p:spPr>
            <a:xfrm>
              <a:off x="1509713" y="1796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22"/>
            <p:cNvSpPr/>
            <p:nvPr/>
          </p:nvSpPr>
          <p:spPr>
            <a:xfrm>
              <a:off x="2204713" y="5599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22"/>
            <p:cNvSpPr/>
            <p:nvPr/>
          </p:nvSpPr>
          <p:spPr>
            <a:xfrm>
              <a:off x="2390438" y="3286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22"/>
            <p:cNvSpPr/>
            <p:nvPr/>
          </p:nvSpPr>
          <p:spPr>
            <a:xfrm>
              <a:off x="2390438" y="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22"/>
            <p:cNvSpPr/>
            <p:nvPr/>
          </p:nvSpPr>
          <p:spPr>
            <a:xfrm>
              <a:off x="2747613" y="238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7" name="Google Shape;747;p22"/>
            <p:cNvSpPr/>
            <p:nvPr/>
          </p:nvSpPr>
          <p:spPr>
            <a:xfrm>
              <a:off x="2928588" y="43145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22"/>
            <p:cNvSpPr/>
            <p:nvPr/>
          </p:nvSpPr>
          <p:spPr>
            <a:xfrm>
              <a:off x="3166688" y="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22"/>
            <p:cNvSpPr/>
            <p:nvPr/>
          </p:nvSpPr>
          <p:spPr>
            <a:xfrm>
              <a:off x="3376263" y="3838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22"/>
            <p:cNvSpPr/>
            <p:nvPr/>
          </p:nvSpPr>
          <p:spPr>
            <a:xfrm>
              <a:off x="3560525" y="13602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22"/>
            <p:cNvSpPr/>
            <p:nvPr/>
          </p:nvSpPr>
          <p:spPr>
            <a:xfrm>
              <a:off x="72225" y="272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22"/>
            <p:cNvSpPr/>
            <p:nvPr/>
          </p:nvSpPr>
          <p:spPr>
            <a:xfrm>
              <a:off x="590275" y="808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22"/>
            <p:cNvSpPr/>
            <p:nvPr/>
          </p:nvSpPr>
          <p:spPr>
            <a:xfrm>
              <a:off x="618850" y="331088"/>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22"/>
            <p:cNvSpPr/>
            <p:nvPr/>
          </p:nvSpPr>
          <p:spPr>
            <a:xfrm>
              <a:off x="1281350" y="507575"/>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22"/>
            <p:cNvSpPr/>
            <p:nvPr/>
          </p:nvSpPr>
          <p:spPr>
            <a:xfrm>
              <a:off x="836750" y="725463"/>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22"/>
            <p:cNvSpPr/>
            <p:nvPr/>
          </p:nvSpPr>
          <p:spPr>
            <a:xfrm>
              <a:off x="1891450" y="75055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22"/>
            <p:cNvSpPr/>
            <p:nvPr/>
          </p:nvSpPr>
          <p:spPr>
            <a:xfrm>
              <a:off x="3475263" y="623200"/>
              <a:ext cx="126000" cy="123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sp>
        <p:nvSpPr>
          <p:cNvPr id="758" name="Google Shape;758;p22"/>
          <p:cNvSpPr/>
          <p:nvPr/>
        </p:nvSpPr>
        <p:spPr>
          <a:xfrm>
            <a:off x="2482783" y="63106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22"/>
          <p:cNvSpPr/>
          <p:nvPr/>
        </p:nvSpPr>
        <p:spPr>
          <a:xfrm>
            <a:off x="2730417" y="60022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22"/>
          <p:cNvSpPr/>
          <p:nvPr/>
        </p:nvSpPr>
        <p:spPr>
          <a:xfrm>
            <a:off x="2730417" y="556403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22"/>
          <p:cNvSpPr/>
          <p:nvPr/>
        </p:nvSpPr>
        <p:spPr>
          <a:xfrm>
            <a:off x="3206650" y="58814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p22"/>
          <p:cNvSpPr/>
          <p:nvPr/>
        </p:nvSpPr>
        <p:spPr>
          <a:xfrm>
            <a:off x="3447950" y="61393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22"/>
          <p:cNvSpPr/>
          <p:nvPr/>
        </p:nvSpPr>
        <p:spPr>
          <a:xfrm>
            <a:off x="4044850" y="60758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p22"/>
          <p:cNvSpPr/>
          <p:nvPr/>
        </p:nvSpPr>
        <p:spPr>
          <a:xfrm>
            <a:off x="3615967" y="568333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22"/>
          <p:cNvSpPr/>
          <p:nvPr/>
        </p:nvSpPr>
        <p:spPr>
          <a:xfrm>
            <a:off x="2065100" y="65647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6" name="Google Shape;766;p22"/>
          <p:cNvSpPr/>
          <p:nvPr/>
        </p:nvSpPr>
        <p:spPr>
          <a:xfrm>
            <a:off x="4290517" y="63106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22"/>
          <p:cNvSpPr/>
          <p:nvPr/>
        </p:nvSpPr>
        <p:spPr>
          <a:xfrm>
            <a:off x="2685983" y="65138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8" name="Google Shape;768;p22"/>
          <p:cNvSpPr/>
          <p:nvPr/>
        </p:nvSpPr>
        <p:spPr>
          <a:xfrm>
            <a:off x="1279300" y="568333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22"/>
          <p:cNvSpPr/>
          <p:nvPr/>
        </p:nvSpPr>
        <p:spPr>
          <a:xfrm>
            <a:off x="1447300" y="60644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22"/>
          <p:cNvSpPr/>
          <p:nvPr/>
        </p:nvSpPr>
        <p:spPr>
          <a:xfrm>
            <a:off x="2012900" y="61407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1" name="Google Shape;771;p22"/>
          <p:cNvSpPr/>
          <p:nvPr/>
        </p:nvSpPr>
        <p:spPr>
          <a:xfrm>
            <a:off x="1111300" y="631065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22"/>
          <p:cNvSpPr/>
          <p:nvPr/>
        </p:nvSpPr>
        <p:spPr>
          <a:xfrm>
            <a:off x="2379852" y="2595132"/>
            <a:ext cx="4323396" cy="3453135"/>
          </a:xfrm>
          <a:custGeom>
            <a:rect b="b" l="l" r="r" t="t"/>
            <a:pathLst>
              <a:path extrusionOk="0" h="71746" w="87709">
                <a:moveTo>
                  <a:pt x="14425" y="62927"/>
                </a:moveTo>
                <a:cubicBezTo>
                  <a:pt x="18743" y="59054"/>
                  <a:pt x="27697" y="48767"/>
                  <a:pt x="31570" y="46163"/>
                </a:cubicBezTo>
                <a:cubicBezTo>
                  <a:pt x="35444" y="43560"/>
                  <a:pt x="37031" y="43877"/>
                  <a:pt x="37666" y="47306"/>
                </a:cubicBezTo>
                <a:cubicBezTo>
                  <a:pt x="38301" y="50735"/>
                  <a:pt x="35126" y="62737"/>
                  <a:pt x="35380" y="66737"/>
                </a:cubicBezTo>
                <a:cubicBezTo>
                  <a:pt x="35634" y="70738"/>
                  <a:pt x="37603" y="70865"/>
                  <a:pt x="39190" y="71309"/>
                </a:cubicBezTo>
                <a:cubicBezTo>
                  <a:pt x="40778" y="71754"/>
                  <a:pt x="43445" y="72579"/>
                  <a:pt x="44905" y="69404"/>
                </a:cubicBezTo>
                <a:cubicBezTo>
                  <a:pt x="46366" y="66229"/>
                  <a:pt x="46429" y="54672"/>
                  <a:pt x="47953" y="52259"/>
                </a:cubicBezTo>
                <a:cubicBezTo>
                  <a:pt x="49477" y="49846"/>
                  <a:pt x="50049" y="53402"/>
                  <a:pt x="54049" y="54926"/>
                </a:cubicBezTo>
                <a:cubicBezTo>
                  <a:pt x="58050" y="56450"/>
                  <a:pt x="67575" y="60832"/>
                  <a:pt x="71956" y="61403"/>
                </a:cubicBezTo>
                <a:cubicBezTo>
                  <a:pt x="76338" y="61975"/>
                  <a:pt x="79449" y="59498"/>
                  <a:pt x="80338" y="58355"/>
                </a:cubicBezTo>
                <a:cubicBezTo>
                  <a:pt x="81227" y="57212"/>
                  <a:pt x="81672" y="56514"/>
                  <a:pt x="77290" y="54545"/>
                </a:cubicBezTo>
                <a:cubicBezTo>
                  <a:pt x="72909" y="52577"/>
                  <a:pt x="57415" y="49084"/>
                  <a:pt x="54049" y="46544"/>
                </a:cubicBezTo>
                <a:cubicBezTo>
                  <a:pt x="50684" y="44004"/>
                  <a:pt x="52779" y="41147"/>
                  <a:pt x="57097" y="39305"/>
                </a:cubicBezTo>
                <a:cubicBezTo>
                  <a:pt x="61415" y="37464"/>
                  <a:pt x="74941" y="37019"/>
                  <a:pt x="79957" y="35495"/>
                </a:cubicBezTo>
                <a:cubicBezTo>
                  <a:pt x="84974" y="33971"/>
                  <a:pt x="86434" y="31749"/>
                  <a:pt x="87196" y="30161"/>
                </a:cubicBezTo>
                <a:cubicBezTo>
                  <a:pt x="87958" y="28574"/>
                  <a:pt x="88403" y="26288"/>
                  <a:pt x="84529" y="25970"/>
                </a:cubicBezTo>
                <a:cubicBezTo>
                  <a:pt x="80656" y="25653"/>
                  <a:pt x="69416" y="26986"/>
                  <a:pt x="63955" y="28256"/>
                </a:cubicBezTo>
                <a:cubicBezTo>
                  <a:pt x="58494" y="29526"/>
                  <a:pt x="53541" y="34797"/>
                  <a:pt x="51763" y="33590"/>
                </a:cubicBezTo>
                <a:cubicBezTo>
                  <a:pt x="49985" y="32384"/>
                  <a:pt x="50874" y="25272"/>
                  <a:pt x="53287" y="21017"/>
                </a:cubicBezTo>
                <a:cubicBezTo>
                  <a:pt x="55700" y="16763"/>
                  <a:pt x="64781" y="11556"/>
                  <a:pt x="66241" y="8063"/>
                </a:cubicBezTo>
                <a:cubicBezTo>
                  <a:pt x="67702" y="4571"/>
                  <a:pt x="64019" y="507"/>
                  <a:pt x="62050" y="62"/>
                </a:cubicBezTo>
                <a:cubicBezTo>
                  <a:pt x="60082" y="-382"/>
                  <a:pt x="57288" y="1586"/>
                  <a:pt x="54430" y="5396"/>
                </a:cubicBezTo>
                <a:cubicBezTo>
                  <a:pt x="51573" y="9206"/>
                  <a:pt x="47445" y="19557"/>
                  <a:pt x="44905" y="22922"/>
                </a:cubicBezTo>
                <a:cubicBezTo>
                  <a:pt x="42365" y="26288"/>
                  <a:pt x="41984" y="25843"/>
                  <a:pt x="39190" y="25589"/>
                </a:cubicBezTo>
                <a:cubicBezTo>
                  <a:pt x="36396" y="25335"/>
                  <a:pt x="33539" y="23113"/>
                  <a:pt x="28141" y="21398"/>
                </a:cubicBezTo>
                <a:cubicBezTo>
                  <a:pt x="22744" y="19684"/>
                  <a:pt x="10107" y="14477"/>
                  <a:pt x="6805" y="15302"/>
                </a:cubicBezTo>
                <a:cubicBezTo>
                  <a:pt x="3503" y="16128"/>
                  <a:pt x="4202" y="23367"/>
                  <a:pt x="8329" y="26351"/>
                </a:cubicBezTo>
                <a:cubicBezTo>
                  <a:pt x="12457" y="29336"/>
                  <a:pt x="32713" y="28193"/>
                  <a:pt x="31570" y="33209"/>
                </a:cubicBezTo>
                <a:cubicBezTo>
                  <a:pt x="30427" y="38226"/>
                  <a:pt x="5789" y="50418"/>
                  <a:pt x="1471" y="56450"/>
                </a:cubicBezTo>
                <a:cubicBezTo>
                  <a:pt x="-2847" y="62483"/>
                  <a:pt x="3503" y="68325"/>
                  <a:pt x="5662" y="69404"/>
                </a:cubicBezTo>
                <a:cubicBezTo>
                  <a:pt x="7821" y="70484"/>
                  <a:pt x="10107" y="66801"/>
                  <a:pt x="14425" y="62927"/>
                </a:cubicBezTo>
                <a:close/>
              </a:path>
            </a:pathLst>
          </a:custGeom>
          <a:solidFill>
            <a:srgbClr val="F8A02D"/>
          </a:solidFill>
          <a:ln>
            <a:noFill/>
          </a:ln>
          <a:effectLst>
            <a:outerShdw blurRad="57150" rotWithShape="0" algn="bl" dir="5400000" dist="19050">
              <a:srgbClr val="000000">
                <a:alpha val="50000"/>
              </a:srgbClr>
            </a:outerShdw>
          </a:effectLst>
        </p:spPr>
      </p:sp>
      <p:sp>
        <p:nvSpPr>
          <p:cNvPr id="773" name="Google Shape;773;p22"/>
          <p:cNvSpPr/>
          <p:nvPr/>
        </p:nvSpPr>
        <p:spPr>
          <a:xfrm>
            <a:off x="1356750" y="665301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22"/>
          <p:cNvSpPr/>
          <p:nvPr/>
        </p:nvSpPr>
        <p:spPr>
          <a:xfrm>
            <a:off x="648400" y="665301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22"/>
          <p:cNvSpPr/>
          <p:nvPr/>
        </p:nvSpPr>
        <p:spPr>
          <a:xfrm>
            <a:off x="2268300" y="67679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22"/>
          <p:cNvSpPr/>
          <p:nvPr/>
        </p:nvSpPr>
        <p:spPr>
          <a:xfrm>
            <a:off x="2889183" y="67170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22"/>
          <p:cNvSpPr/>
          <p:nvPr/>
        </p:nvSpPr>
        <p:spPr>
          <a:xfrm>
            <a:off x="3651150" y="6342500"/>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8" name="Google Shape;778;p22"/>
          <p:cNvSpPr/>
          <p:nvPr/>
        </p:nvSpPr>
        <p:spPr>
          <a:xfrm>
            <a:off x="4015217" y="65138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9" name="Google Shape;779;p22"/>
          <p:cNvSpPr/>
          <p:nvPr/>
        </p:nvSpPr>
        <p:spPr>
          <a:xfrm>
            <a:off x="3350600" y="6564767"/>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22"/>
          <p:cNvSpPr/>
          <p:nvPr/>
        </p:nvSpPr>
        <p:spPr>
          <a:xfrm>
            <a:off x="3066967" y="6217633"/>
            <a:ext cx="168000" cy="1653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22"/>
          <p:cNvSpPr/>
          <p:nvPr/>
        </p:nvSpPr>
        <p:spPr>
          <a:xfrm>
            <a:off x="-77833" y="460201"/>
            <a:ext cx="8477654" cy="2325355"/>
          </a:xfrm>
          <a:custGeom>
            <a:rect b="b" l="l" r="r" t="t"/>
            <a:pathLst>
              <a:path extrusionOk="0" h="46138" w="195834">
                <a:moveTo>
                  <a:pt x="3326" y="12963"/>
                </a:moveTo>
                <a:cubicBezTo>
                  <a:pt x="8914" y="5724"/>
                  <a:pt x="24916" y="2168"/>
                  <a:pt x="37616" y="2295"/>
                </a:cubicBezTo>
                <a:cubicBezTo>
                  <a:pt x="50316" y="2422"/>
                  <a:pt x="65556" y="14106"/>
                  <a:pt x="79526" y="13725"/>
                </a:cubicBezTo>
                <a:cubicBezTo>
                  <a:pt x="93496" y="13344"/>
                  <a:pt x="107974" y="390"/>
                  <a:pt x="121436" y="9"/>
                </a:cubicBezTo>
                <a:cubicBezTo>
                  <a:pt x="134898" y="-372"/>
                  <a:pt x="148868" y="10995"/>
                  <a:pt x="160298" y="11439"/>
                </a:cubicBezTo>
                <a:cubicBezTo>
                  <a:pt x="171728" y="11884"/>
                  <a:pt x="184428" y="-245"/>
                  <a:pt x="190016" y="2676"/>
                </a:cubicBezTo>
                <a:cubicBezTo>
                  <a:pt x="195604" y="5597"/>
                  <a:pt x="197763" y="24012"/>
                  <a:pt x="193826" y="28965"/>
                </a:cubicBezTo>
                <a:cubicBezTo>
                  <a:pt x="189889" y="33918"/>
                  <a:pt x="177824" y="33029"/>
                  <a:pt x="166394" y="32394"/>
                </a:cubicBezTo>
                <a:cubicBezTo>
                  <a:pt x="154964" y="31759"/>
                  <a:pt x="137438" y="24965"/>
                  <a:pt x="125246" y="25155"/>
                </a:cubicBezTo>
                <a:cubicBezTo>
                  <a:pt x="113054" y="25346"/>
                  <a:pt x="105180" y="32712"/>
                  <a:pt x="93242" y="33537"/>
                </a:cubicBezTo>
                <a:cubicBezTo>
                  <a:pt x="81304" y="34363"/>
                  <a:pt x="64540" y="30489"/>
                  <a:pt x="53618" y="30108"/>
                </a:cubicBezTo>
                <a:cubicBezTo>
                  <a:pt x="42696" y="29727"/>
                  <a:pt x="35965" y="28648"/>
                  <a:pt x="27710" y="31251"/>
                </a:cubicBezTo>
                <a:cubicBezTo>
                  <a:pt x="19455" y="33855"/>
                  <a:pt x="8152" y="48777"/>
                  <a:pt x="4088" y="45729"/>
                </a:cubicBezTo>
                <a:cubicBezTo>
                  <a:pt x="24" y="42681"/>
                  <a:pt x="-2262" y="20202"/>
                  <a:pt x="3326" y="12963"/>
                </a:cubicBezTo>
                <a:close/>
              </a:path>
            </a:pathLst>
          </a:custGeom>
          <a:solidFill>
            <a:srgbClr val="CF6065"/>
          </a:solidFill>
          <a:ln>
            <a:noFill/>
          </a:ln>
          <a:effectLst>
            <a:outerShdw blurRad="57150" rotWithShape="0" algn="bl" dir="5400000" dist="19050">
              <a:srgbClr val="000000">
                <a:alpha val="50000"/>
              </a:srgbClr>
            </a:outerShdw>
          </a:effectLst>
        </p:spPr>
      </p:sp>
      <p:sp>
        <p:nvSpPr>
          <p:cNvPr id="782" name="Google Shape;782;p22"/>
          <p:cNvSpPr/>
          <p:nvPr/>
        </p:nvSpPr>
        <p:spPr>
          <a:xfrm>
            <a:off x="10193949" y="361532"/>
            <a:ext cx="1507833" cy="1256723"/>
          </a:xfrm>
          <a:custGeom>
            <a:rect b="b" l="l" r="r" t="t"/>
            <a:pathLst>
              <a:path extrusionOk="0" h="64613" w="74095">
                <a:moveTo>
                  <a:pt x="44377" y="31149"/>
                </a:moveTo>
                <a:cubicBezTo>
                  <a:pt x="43679" y="29308"/>
                  <a:pt x="42980" y="22704"/>
                  <a:pt x="40186" y="20100"/>
                </a:cubicBezTo>
                <a:cubicBezTo>
                  <a:pt x="37392" y="17497"/>
                  <a:pt x="31233" y="14957"/>
                  <a:pt x="27613" y="15528"/>
                </a:cubicBezTo>
                <a:cubicBezTo>
                  <a:pt x="23994" y="16100"/>
                  <a:pt x="19930" y="19973"/>
                  <a:pt x="18469" y="23529"/>
                </a:cubicBezTo>
                <a:cubicBezTo>
                  <a:pt x="17009" y="27085"/>
                  <a:pt x="17199" y="33118"/>
                  <a:pt x="18850" y="36864"/>
                </a:cubicBezTo>
                <a:cubicBezTo>
                  <a:pt x="20501" y="40611"/>
                  <a:pt x="23994" y="44484"/>
                  <a:pt x="28375" y="46008"/>
                </a:cubicBezTo>
                <a:cubicBezTo>
                  <a:pt x="32757" y="47532"/>
                  <a:pt x="40694" y="46961"/>
                  <a:pt x="45139" y="46008"/>
                </a:cubicBezTo>
                <a:cubicBezTo>
                  <a:pt x="49584" y="45056"/>
                  <a:pt x="52442" y="43849"/>
                  <a:pt x="55045" y="40293"/>
                </a:cubicBezTo>
                <a:cubicBezTo>
                  <a:pt x="57649" y="36737"/>
                  <a:pt x="60633" y="30070"/>
                  <a:pt x="60760" y="24672"/>
                </a:cubicBezTo>
                <a:cubicBezTo>
                  <a:pt x="60887" y="19275"/>
                  <a:pt x="58919" y="11782"/>
                  <a:pt x="55807" y="7908"/>
                </a:cubicBezTo>
                <a:cubicBezTo>
                  <a:pt x="52696" y="4035"/>
                  <a:pt x="47679" y="2638"/>
                  <a:pt x="42091" y="1431"/>
                </a:cubicBezTo>
                <a:cubicBezTo>
                  <a:pt x="36503" y="225"/>
                  <a:pt x="27677" y="-601"/>
                  <a:pt x="22279" y="669"/>
                </a:cubicBezTo>
                <a:cubicBezTo>
                  <a:pt x="16882" y="1939"/>
                  <a:pt x="13326" y="4797"/>
                  <a:pt x="9706" y="9051"/>
                </a:cubicBezTo>
                <a:cubicBezTo>
                  <a:pt x="6087" y="13306"/>
                  <a:pt x="1578" y="19973"/>
                  <a:pt x="562" y="26196"/>
                </a:cubicBezTo>
                <a:cubicBezTo>
                  <a:pt x="-454" y="32419"/>
                  <a:pt x="-263" y="40230"/>
                  <a:pt x="3610" y="46389"/>
                </a:cubicBezTo>
                <a:cubicBezTo>
                  <a:pt x="7484" y="52549"/>
                  <a:pt x="15421" y="60677"/>
                  <a:pt x="23803" y="63153"/>
                </a:cubicBezTo>
                <a:cubicBezTo>
                  <a:pt x="32185" y="65630"/>
                  <a:pt x="46028" y="64741"/>
                  <a:pt x="53902" y="61248"/>
                </a:cubicBezTo>
                <a:cubicBezTo>
                  <a:pt x="61776" y="57756"/>
                  <a:pt x="67682" y="50326"/>
                  <a:pt x="71047" y="42198"/>
                </a:cubicBezTo>
                <a:cubicBezTo>
                  <a:pt x="74413" y="34070"/>
                  <a:pt x="73587" y="17433"/>
                  <a:pt x="74095" y="12480"/>
                </a:cubicBezTo>
              </a:path>
            </a:pathLst>
          </a:custGeom>
          <a:noFill/>
          <a:ln cap="flat" cmpd="sng" w="114300">
            <a:solidFill>
              <a:schemeClr val="accent6"/>
            </a:solidFill>
            <a:prstDash val="solid"/>
            <a:round/>
            <a:headEnd len="med" w="med" type="none"/>
            <a:tailEnd len="med" w="med" type="none"/>
          </a:ln>
          <a:effectLst>
            <a:outerShdw blurRad="57150" rotWithShape="0" algn="bl" dir="5400000" dist="19050">
              <a:srgbClr val="000000">
                <a:alpha val="50000"/>
              </a:srgbClr>
            </a:outerShdw>
          </a:effectLst>
        </p:spPr>
      </p:sp>
      <p:sp>
        <p:nvSpPr>
          <p:cNvPr id="783" name="Google Shape;783;p22"/>
          <p:cNvSpPr/>
          <p:nvPr/>
        </p:nvSpPr>
        <p:spPr>
          <a:xfrm>
            <a:off x="6990433" y="1964500"/>
            <a:ext cx="4987200" cy="4714500"/>
          </a:xfrm>
          <a:prstGeom prst="ellipse">
            <a:avLst/>
          </a:prstGeom>
          <a:solidFill>
            <a:srgbClr val="000000"/>
          </a:solidFill>
          <a:ln cap="flat" cmpd="sng" w="76200">
            <a:solidFill>
              <a:srgbClr val="4A86E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bg>
      <p:bgPr>
        <a:solidFill>
          <a:srgbClr val="FFFFFF"/>
        </a:solidFill>
      </p:bgPr>
    </p:bg>
    <p:spTree>
      <p:nvGrpSpPr>
        <p:cNvPr id="784" name="Shape 784"/>
        <p:cNvGrpSpPr/>
        <p:nvPr/>
      </p:nvGrpSpPr>
      <p:grpSpPr>
        <a:xfrm>
          <a:off x="0" y="0"/>
          <a:ext cx="0" cy="0"/>
          <a:chOff x="0" y="0"/>
          <a:chExt cx="0" cy="0"/>
        </a:xfrm>
      </p:grpSpPr>
      <p:sp>
        <p:nvSpPr>
          <p:cNvPr id="785" name="Google Shape;785;p23"/>
          <p:cNvSpPr/>
          <p:nvPr/>
        </p:nvSpPr>
        <p:spPr>
          <a:xfrm>
            <a:off x="-205467" y="-101400"/>
            <a:ext cx="1913100" cy="7060800"/>
          </a:xfrm>
          <a:prstGeom prst="rect">
            <a:avLst/>
          </a:prstGeom>
          <a:solidFill>
            <a:srgbClr val="8D97D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786" name="Google Shape;786;p23"/>
          <p:cNvCxnSpPr/>
          <p:nvPr/>
        </p:nvCxnSpPr>
        <p:spPr>
          <a:xfrm>
            <a:off x="1707733" y="-101400"/>
            <a:ext cx="0" cy="7162800"/>
          </a:xfrm>
          <a:prstGeom prst="straightConnector1">
            <a:avLst/>
          </a:prstGeom>
          <a:noFill/>
          <a:ln cap="flat" cmpd="sng" w="114300">
            <a:solidFill>
              <a:srgbClr val="000000"/>
            </a:solidFill>
            <a:prstDash val="solid"/>
            <a:round/>
            <a:headEnd len="med" w="med" type="none"/>
            <a:tailEnd len="med" w="med" type="none"/>
          </a:ln>
        </p:spPr>
      </p:cxnSp>
      <p:grpSp>
        <p:nvGrpSpPr>
          <p:cNvPr id="787" name="Google Shape;787;p23"/>
          <p:cNvGrpSpPr/>
          <p:nvPr/>
        </p:nvGrpSpPr>
        <p:grpSpPr>
          <a:xfrm>
            <a:off x="1386805" y="123714"/>
            <a:ext cx="10500271" cy="1370366"/>
            <a:chOff x="841375" y="92788"/>
            <a:chExt cx="7875400" cy="1027800"/>
          </a:xfrm>
        </p:grpSpPr>
        <p:sp>
          <p:nvSpPr>
            <p:cNvPr id="788" name="Google Shape;788;p23"/>
            <p:cNvSpPr/>
            <p:nvPr/>
          </p:nvSpPr>
          <p:spPr>
            <a:xfrm>
              <a:off x="6545575" y="92788"/>
              <a:ext cx="1047900" cy="1027800"/>
            </a:xfrm>
            <a:prstGeom prst="ellipse">
              <a:avLst/>
            </a:prstGeom>
            <a:solidFill>
              <a:srgbClr val="000000"/>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23"/>
            <p:cNvSpPr/>
            <p:nvPr/>
          </p:nvSpPr>
          <p:spPr>
            <a:xfrm>
              <a:off x="2657188" y="92788"/>
              <a:ext cx="1047900" cy="1027800"/>
            </a:xfrm>
            <a:prstGeom prst="ellipse">
              <a:avLst/>
            </a:prstGeom>
            <a:solidFill>
              <a:srgbClr val="000000"/>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90" name="Google Shape;790;p23"/>
            <p:cNvGrpSpPr/>
            <p:nvPr/>
          </p:nvGrpSpPr>
          <p:grpSpPr>
            <a:xfrm>
              <a:off x="841375" y="128488"/>
              <a:ext cx="1687525" cy="956375"/>
              <a:chOff x="546050" y="144475"/>
              <a:chExt cx="1687525" cy="956375"/>
            </a:xfrm>
          </p:grpSpPr>
          <p:sp>
            <p:nvSpPr>
              <p:cNvPr id="791" name="Google Shape;791;p23"/>
              <p:cNvSpPr/>
              <p:nvPr/>
            </p:nvSpPr>
            <p:spPr>
              <a:xfrm>
                <a:off x="546050" y="193075"/>
                <a:ext cx="1616400" cy="837900"/>
              </a:xfrm>
              <a:prstGeom prst="triangle">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2" name="Google Shape;792;p23"/>
              <p:cNvSpPr/>
              <p:nvPr/>
            </p:nvSpPr>
            <p:spPr>
              <a:xfrm>
                <a:off x="1267550" y="144475"/>
                <a:ext cx="173400" cy="1734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3" name="Google Shape;793;p23"/>
              <p:cNvSpPr/>
              <p:nvPr/>
            </p:nvSpPr>
            <p:spPr>
              <a:xfrm>
                <a:off x="1602975" y="470250"/>
                <a:ext cx="173400" cy="1734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4" name="Google Shape;794;p23"/>
              <p:cNvSpPr/>
              <p:nvPr/>
            </p:nvSpPr>
            <p:spPr>
              <a:xfrm>
                <a:off x="1755375" y="614260"/>
                <a:ext cx="173400" cy="1734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5" name="Google Shape;795;p23"/>
              <p:cNvSpPr/>
              <p:nvPr/>
            </p:nvSpPr>
            <p:spPr>
              <a:xfrm>
                <a:off x="1907775" y="770855"/>
                <a:ext cx="173400" cy="1734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6" name="Google Shape;796;p23"/>
              <p:cNvSpPr/>
              <p:nvPr/>
            </p:nvSpPr>
            <p:spPr>
              <a:xfrm>
                <a:off x="2060175" y="927450"/>
                <a:ext cx="173400" cy="1734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7" name="Google Shape;797;p23"/>
              <p:cNvSpPr/>
              <p:nvPr/>
            </p:nvSpPr>
            <p:spPr>
              <a:xfrm>
                <a:off x="1419950" y="301070"/>
                <a:ext cx="173400" cy="1734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98" name="Google Shape;798;p23"/>
            <p:cNvSpPr/>
            <p:nvPr/>
          </p:nvSpPr>
          <p:spPr>
            <a:xfrm>
              <a:off x="3123313" y="455650"/>
              <a:ext cx="1590675" cy="180975"/>
            </a:xfrm>
            <a:custGeom>
              <a:rect b="b" l="l" r="r" t="t"/>
              <a:pathLst>
                <a:path extrusionOk="0" h="7239" w="63627">
                  <a:moveTo>
                    <a:pt x="0" y="0"/>
                  </a:moveTo>
                  <a:lnTo>
                    <a:pt x="10287" y="7239"/>
                  </a:lnTo>
                  <a:lnTo>
                    <a:pt x="19431" y="381"/>
                  </a:lnTo>
                  <a:lnTo>
                    <a:pt x="30099" y="6477"/>
                  </a:lnTo>
                  <a:lnTo>
                    <a:pt x="39243" y="381"/>
                  </a:lnTo>
                  <a:lnTo>
                    <a:pt x="48006" y="6858"/>
                  </a:lnTo>
                  <a:lnTo>
                    <a:pt x="56769" y="381"/>
                  </a:lnTo>
                  <a:lnTo>
                    <a:pt x="63627" y="6858"/>
                  </a:lnTo>
                </a:path>
              </a:pathLst>
            </a:custGeom>
            <a:noFill/>
            <a:ln cap="flat" cmpd="sng" w="76200">
              <a:solidFill>
                <a:srgbClr val="64C0E9"/>
              </a:solidFill>
              <a:prstDash val="solid"/>
              <a:round/>
              <a:headEnd len="med" w="med" type="none"/>
              <a:tailEnd len="med" w="med" type="none"/>
            </a:ln>
          </p:spPr>
        </p:sp>
        <p:sp>
          <p:nvSpPr>
            <p:cNvPr id="799" name="Google Shape;799;p23"/>
            <p:cNvSpPr/>
            <p:nvPr/>
          </p:nvSpPr>
          <p:spPr>
            <a:xfrm>
              <a:off x="3123313" y="717900"/>
              <a:ext cx="1590675" cy="180975"/>
            </a:xfrm>
            <a:custGeom>
              <a:rect b="b" l="l" r="r" t="t"/>
              <a:pathLst>
                <a:path extrusionOk="0" h="7239" w="63627">
                  <a:moveTo>
                    <a:pt x="0" y="0"/>
                  </a:moveTo>
                  <a:lnTo>
                    <a:pt x="10287" y="7239"/>
                  </a:lnTo>
                  <a:lnTo>
                    <a:pt x="19431" y="381"/>
                  </a:lnTo>
                  <a:lnTo>
                    <a:pt x="30099" y="6477"/>
                  </a:lnTo>
                  <a:lnTo>
                    <a:pt x="39243" y="381"/>
                  </a:lnTo>
                  <a:lnTo>
                    <a:pt x="48006" y="6858"/>
                  </a:lnTo>
                  <a:lnTo>
                    <a:pt x="56769" y="381"/>
                  </a:lnTo>
                  <a:lnTo>
                    <a:pt x="63627" y="6858"/>
                  </a:lnTo>
                </a:path>
              </a:pathLst>
            </a:custGeom>
            <a:noFill/>
            <a:ln cap="flat" cmpd="sng" w="76200">
              <a:solidFill>
                <a:srgbClr val="64C0E9"/>
              </a:solidFill>
              <a:prstDash val="solid"/>
              <a:round/>
              <a:headEnd len="med" w="med" type="none"/>
              <a:tailEnd len="med" w="med" type="none"/>
            </a:ln>
          </p:spPr>
        </p:sp>
        <p:grpSp>
          <p:nvGrpSpPr>
            <p:cNvPr id="800" name="Google Shape;800;p23"/>
            <p:cNvGrpSpPr/>
            <p:nvPr/>
          </p:nvGrpSpPr>
          <p:grpSpPr>
            <a:xfrm>
              <a:off x="4858050" y="128488"/>
              <a:ext cx="1687525" cy="956375"/>
              <a:chOff x="4479875" y="222763"/>
              <a:chExt cx="1687525" cy="956375"/>
            </a:xfrm>
          </p:grpSpPr>
          <p:sp>
            <p:nvSpPr>
              <p:cNvPr id="801" name="Google Shape;801;p23"/>
              <p:cNvSpPr/>
              <p:nvPr/>
            </p:nvSpPr>
            <p:spPr>
              <a:xfrm>
                <a:off x="4479875" y="271363"/>
                <a:ext cx="1616400" cy="837900"/>
              </a:xfrm>
              <a:prstGeom prst="triangle">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p23"/>
              <p:cNvSpPr/>
              <p:nvPr/>
            </p:nvSpPr>
            <p:spPr>
              <a:xfrm>
                <a:off x="5201375" y="222763"/>
                <a:ext cx="173400" cy="173400"/>
              </a:xfrm>
              <a:prstGeom prst="ellipse">
                <a:avLst/>
              </a:prstGeom>
              <a:solidFill>
                <a:srgbClr val="FD5CC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3" name="Google Shape;803;p23"/>
              <p:cNvSpPr/>
              <p:nvPr/>
            </p:nvSpPr>
            <p:spPr>
              <a:xfrm>
                <a:off x="5536800" y="548538"/>
                <a:ext cx="173400" cy="173400"/>
              </a:xfrm>
              <a:prstGeom prst="ellipse">
                <a:avLst/>
              </a:prstGeom>
              <a:solidFill>
                <a:srgbClr val="FD5CC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4" name="Google Shape;804;p23"/>
              <p:cNvSpPr/>
              <p:nvPr/>
            </p:nvSpPr>
            <p:spPr>
              <a:xfrm>
                <a:off x="5689200" y="692548"/>
                <a:ext cx="173400" cy="173400"/>
              </a:xfrm>
              <a:prstGeom prst="ellipse">
                <a:avLst/>
              </a:prstGeom>
              <a:solidFill>
                <a:srgbClr val="FD5CC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5" name="Google Shape;805;p23"/>
              <p:cNvSpPr/>
              <p:nvPr/>
            </p:nvSpPr>
            <p:spPr>
              <a:xfrm>
                <a:off x="5841600" y="849142"/>
                <a:ext cx="173400" cy="173400"/>
              </a:xfrm>
              <a:prstGeom prst="ellipse">
                <a:avLst/>
              </a:prstGeom>
              <a:solidFill>
                <a:srgbClr val="FD5CC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23"/>
              <p:cNvSpPr/>
              <p:nvPr/>
            </p:nvSpPr>
            <p:spPr>
              <a:xfrm>
                <a:off x="5994000" y="1005738"/>
                <a:ext cx="173400" cy="173400"/>
              </a:xfrm>
              <a:prstGeom prst="ellipse">
                <a:avLst/>
              </a:prstGeom>
              <a:solidFill>
                <a:srgbClr val="FD5CC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23"/>
              <p:cNvSpPr/>
              <p:nvPr/>
            </p:nvSpPr>
            <p:spPr>
              <a:xfrm>
                <a:off x="5353775" y="379358"/>
                <a:ext cx="173400" cy="173400"/>
              </a:xfrm>
              <a:prstGeom prst="ellipse">
                <a:avLst/>
              </a:prstGeom>
              <a:solidFill>
                <a:srgbClr val="FD5CC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8" name="Google Shape;808;p23"/>
            <p:cNvSpPr/>
            <p:nvPr/>
          </p:nvSpPr>
          <p:spPr>
            <a:xfrm>
              <a:off x="7126100" y="455650"/>
              <a:ext cx="1590675" cy="180975"/>
            </a:xfrm>
            <a:custGeom>
              <a:rect b="b" l="l" r="r" t="t"/>
              <a:pathLst>
                <a:path extrusionOk="0" h="7239" w="63627">
                  <a:moveTo>
                    <a:pt x="0" y="0"/>
                  </a:moveTo>
                  <a:lnTo>
                    <a:pt x="10287" y="7239"/>
                  </a:lnTo>
                  <a:lnTo>
                    <a:pt x="19431" y="381"/>
                  </a:lnTo>
                  <a:lnTo>
                    <a:pt x="30099" y="6477"/>
                  </a:lnTo>
                  <a:lnTo>
                    <a:pt x="39243" y="381"/>
                  </a:lnTo>
                  <a:lnTo>
                    <a:pt x="48006" y="6858"/>
                  </a:lnTo>
                  <a:lnTo>
                    <a:pt x="56769" y="381"/>
                  </a:lnTo>
                  <a:lnTo>
                    <a:pt x="63627" y="6858"/>
                  </a:lnTo>
                </a:path>
              </a:pathLst>
            </a:custGeom>
            <a:noFill/>
            <a:ln cap="flat" cmpd="sng" w="76200">
              <a:solidFill>
                <a:srgbClr val="FD5CCD"/>
              </a:solidFill>
              <a:prstDash val="solid"/>
              <a:round/>
              <a:headEnd len="med" w="med" type="none"/>
              <a:tailEnd len="med" w="med" type="none"/>
            </a:ln>
          </p:spPr>
        </p:sp>
        <p:sp>
          <p:nvSpPr>
            <p:cNvPr id="809" name="Google Shape;809;p23"/>
            <p:cNvSpPr/>
            <p:nvPr/>
          </p:nvSpPr>
          <p:spPr>
            <a:xfrm>
              <a:off x="7126100" y="717900"/>
              <a:ext cx="1590675" cy="180975"/>
            </a:xfrm>
            <a:custGeom>
              <a:rect b="b" l="l" r="r" t="t"/>
              <a:pathLst>
                <a:path extrusionOk="0" h="7239" w="63627">
                  <a:moveTo>
                    <a:pt x="0" y="0"/>
                  </a:moveTo>
                  <a:lnTo>
                    <a:pt x="10287" y="7239"/>
                  </a:lnTo>
                  <a:lnTo>
                    <a:pt x="19431" y="381"/>
                  </a:lnTo>
                  <a:lnTo>
                    <a:pt x="30099" y="6477"/>
                  </a:lnTo>
                  <a:lnTo>
                    <a:pt x="39243" y="381"/>
                  </a:lnTo>
                  <a:lnTo>
                    <a:pt x="48006" y="6858"/>
                  </a:lnTo>
                  <a:lnTo>
                    <a:pt x="56769" y="381"/>
                  </a:lnTo>
                  <a:lnTo>
                    <a:pt x="63627" y="6858"/>
                  </a:lnTo>
                </a:path>
              </a:pathLst>
            </a:custGeom>
            <a:noFill/>
            <a:ln cap="flat" cmpd="sng" w="76200">
              <a:solidFill>
                <a:srgbClr val="FD5CCD"/>
              </a:solidFill>
              <a:prstDash val="solid"/>
              <a:round/>
              <a:headEnd len="med" w="med" type="none"/>
              <a:tailEnd len="med" w="med" type="none"/>
            </a:ln>
          </p:spPr>
        </p:sp>
      </p:grpSp>
      <p:sp>
        <p:nvSpPr>
          <p:cNvPr id="810" name="Google Shape;810;p23"/>
          <p:cNvSpPr txBox="1"/>
          <p:nvPr>
            <p:ph type="title"/>
          </p:nvPr>
        </p:nvSpPr>
        <p:spPr>
          <a:xfrm>
            <a:off x="1765367" y="1625600"/>
            <a:ext cx="10122000" cy="937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4800">
                <a:latin typeface="Fontdiner Swanky"/>
                <a:ea typeface="Fontdiner Swanky"/>
                <a:cs typeface="Fontdiner Swanky"/>
                <a:sym typeface="Fontdiner Swanky"/>
              </a:defRPr>
            </a:lvl1pPr>
            <a:lvl2pPr lvl="1" rtl="0">
              <a:spcBef>
                <a:spcPts val="0"/>
              </a:spcBef>
              <a:spcAft>
                <a:spcPts val="0"/>
              </a:spcAft>
              <a:buNone/>
              <a:defRPr sz="4800">
                <a:latin typeface="Fontdiner Swanky"/>
                <a:ea typeface="Fontdiner Swanky"/>
                <a:cs typeface="Fontdiner Swanky"/>
                <a:sym typeface="Fontdiner Swanky"/>
              </a:defRPr>
            </a:lvl2pPr>
            <a:lvl3pPr lvl="2" rtl="0">
              <a:spcBef>
                <a:spcPts val="0"/>
              </a:spcBef>
              <a:spcAft>
                <a:spcPts val="0"/>
              </a:spcAft>
              <a:buNone/>
              <a:defRPr sz="4800">
                <a:latin typeface="Fontdiner Swanky"/>
                <a:ea typeface="Fontdiner Swanky"/>
                <a:cs typeface="Fontdiner Swanky"/>
                <a:sym typeface="Fontdiner Swanky"/>
              </a:defRPr>
            </a:lvl3pPr>
            <a:lvl4pPr lvl="3" rtl="0">
              <a:spcBef>
                <a:spcPts val="0"/>
              </a:spcBef>
              <a:spcAft>
                <a:spcPts val="0"/>
              </a:spcAft>
              <a:buNone/>
              <a:defRPr sz="4800">
                <a:latin typeface="Fontdiner Swanky"/>
                <a:ea typeface="Fontdiner Swanky"/>
                <a:cs typeface="Fontdiner Swanky"/>
                <a:sym typeface="Fontdiner Swanky"/>
              </a:defRPr>
            </a:lvl4pPr>
            <a:lvl5pPr lvl="4" rtl="0">
              <a:spcBef>
                <a:spcPts val="0"/>
              </a:spcBef>
              <a:spcAft>
                <a:spcPts val="0"/>
              </a:spcAft>
              <a:buNone/>
              <a:defRPr sz="4800">
                <a:latin typeface="Fontdiner Swanky"/>
                <a:ea typeface="Fontdiner Swanky"/>
                <a:cs typeface="Fontdiner Swanky"/>
                <a:sym typeface="Fontdiner Swanky"/>
              </a:defRPr>
            </a:lvl5pPr>
            <a:lvl6pPr lvl="5" rtl="0">
              <a:spcBef>
                <a:spcPts val="0"/>
              </a:spcBef>
              <a:spcAft>
                <a:spcPts val="0"/>
              </a:spcAft>
              <a:buNone/>
              <a:defRPr sz="4800">
                <a:latin typeface="Fontdiner Swanky"/>
                <a:ea typeface="Fontdiner Swanky"/>
                <a:cs typeface="Fontdiner Swanky"/>
                <a:sym typeface="Fontdiner Swanky"/>
              </a:defRPr>
            </a:lvl6pPr>
            <a:lvl7pPr lvl="6" rtl="0">
              <a:spcBef>
                <a:spcPts val="0"/>
              </a:spcBef>
              <a:spcAft>
                <a:spcPts val="0"/>
              </a:spcAft>
              <a:buNone/>
              <a:defRPr sz="4800">
                <a:latin typeface="Fontdiner Swanky"/>
                <a:ea typeface="Fontdiner Swanky"/>
                <a:cs typeface="Fontdiner Swanky"/>
                <a:sym typeface="Fontdiner Swanky"/>
              </a:defRPr>
            </a:lvl7pPr>
            <a:lvl8pPr lvl="7" rtl="0">
              <a:spcBef>
                <a:spcPts val="0"/>
              </a:spcBef>
              <a:spcAft>
                <a:spcPts val="0"/>
              </a:spcAft>
              <a:buNone/>
              <a:defRPr sz="4800">
                <a:latin typeface="Fontdiner Swanky"/>
                <a:ea typeface="Fontdiner Swanky"/>
                <a:cs typeface="Fontdiner Swanky"/>
                <a:sym typeface="Fontdiner Swanky"/>
              </a:defRPr>
            </a:lvl8pPr>
            <a:lvl9pPr lvl="8" rtl="0">
              <a:spcBef>
                <a:spcPts val="0"/>
              </a:spcBef>
              <a:spcAft>
                <a:spcPts val="0"/>
              </a:spcAft>
              <a:buNone/>
              <a:defRPr sz="4800">
                <a:latin typeface="Fontdiner Swanky"/>
                <a:ea typeface="Fontdiner Swanky"/>
                <a:cs typeface="Fontdiner Swanky"/>
                <a:sym typeface="Fontdiner Swanky"/>
              </a:defRPr>
            </a:lvl9pPr>
          </a:lstStyle>
          <a:p/>
        </p:txBody>
      </p:sp>
      <p:sp>
        <p:nvSpPr>
          <p:cNvPr id="811" name="Google Shape;811;p23"/>
          <p:cNvSpPr txBox="1"/>
          <p:nvPr>
            <p:ph idx="1" type="body"/>
          </p:nvPr>
        </p:nvSpPr>
        <p:spPr>
          <a:xfrm>
            <a:off x="2230133" y="2717800"/>
            <a:ext cx="4368900" cy="2946300"/>
          </a:xfrm>
          <a:prstGeom prst="rect">
            <a:avLst/>
          </a:prstGeom>
        </p:spPr>
        <p:txBody>
          <a:bodyPr anchorCtr="0" anchor="t" bIns="121900" lIns="121900" spcFirstLastPara="1" rIns="121900" wrap="square" tIns="121900">
            <a:noAutofit/>
          </a:bodyPr>
          <a:lstStyle>
            <a:lvl1pPr indent="-431800" lvl="0" marL="457200" rtl="0">
              <a:spcBef>
                <a:spcPts val="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1pPr>
            <a:lvl2pPr indent="-431800" lvl="1" marL="9144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2pPr>
            <a:lvl3pPr indent="-431800" lvl="2" marL="13716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3pPr>
            <a:lvl4pPr indent="-431800" lvl="3" marL="18288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4pPr>
            <a:lvl5pPr indent="-431800" lvl="4" marL="22860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5pPr>
            <a:lvl6pPr indent="-431800" lvl="5" marL="27432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6pPr>
            <a:lvl7pPr indent="-431800" lvl="6" marL="32004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7pPr>
            <a:lvl8pPr indent="-431800" lvl="7" marL="36576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8pPr>
            <a:lvl9pPr indent="-431800" lvl="8" marL="4114800" rtl="0">
              <a:spcBef>
                <a:spcPts val="2100"/>
              </a:spcBef>
              <a:spcAft>
                <a:spcPts val="2100"/>
              </a:spcAft>
              <a:buClr>
                <a:srgbClr val="000000"/>
              </a:buClr>
              <a:buSzPts val="3200"/>
              <a:buFont typeface="Life Savers"/>
              <a:buChar char="■"/>
              <a:defRPr sz="3200">
                <a:solidFill>
                  <a:srgbClr val="000000"/>
                </a:solidFill>
                <a:latin typeface="Life Savers"/>
                <a:ea typeface="Life Savers"/>
                <a:cs typeface="Life Savers"/>
                <a:sym typeface="Life Savers"/>
              </a:defRPr>
            </a:lvl9pPr>
          </a:lstStyle>
          <a:p/>
        </p:txBody>
      </p:sp>
      <p:sp>
        <p:nvSpPr>
          <p:cNvPr id="812" name="Google Shape;812;p23"/>
          <p:cNvSpPr txBox="1"/>
          <p:nvPr>
            <p:ph idx="2" type="body"/>
          </p:nvPr>
        </p:nvSpPr>
        <p:spPr>
          <a:xfrm>
            <a:off x="6926800" y="2563200"/>
            <a:ext cx="4368900" cy="2946300"/>
          </a:xfrm>
          <a:prstGeom prst="rect">
            <a:avLst/>
          </a:prstGeom>
        </p:spPr>
        <p:txBody>
          <a:bodyPr anchorCtr="0" anchor="t" bIns="121900" lIns="121900" spcFirstLastPara="1" rIns="121900" wrap="square" tIns="121900">
            <a:noAutofit/>
          </a:bodyPr>
          <a:lstStyle>
            <a:lvl1pPr indent="-431800" lvl="0" marL="457200" rtl="0">
              <a:spcBef>
                <a:spcPts val="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1pPr>
            <a:lvl2pPr indent="-431800" lvl="1" marL="9144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2pPr>
            <a:lvl3pPr indent="-431800" lvl="2" marL="13716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3pPr>
            <a:lvl4pPr indent="-431800" lvl="3" marL="18288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4pPr>
            <a:lvl5pPr indent="-431800" lvl="4" marL="22860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5pPr>
            <a:lvl6pPr indent="-431800" lvl="5" marL="27432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6pPr>
            <a:lvl7pPr indent="-431800" lvl="6" marL="32004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7pPr>
            <a:lvl8pPr indent="-431800" lvl="7" marL="3657600" rtl="0">
              <a:spcBef>
                <a:spcPts val="2100"/>
              </a:spcBef>
              <a:spcAft>
                <a:spcPts val="0"/>
              </a:spcAft>
              <a:buClr>
                <a:srgbClr val="000000"/>
              </a:buClr>
              <a:buSzPts val="3200"/>
              <a:buFont typeface="Life Savers"/>
              <a:buChar char="○"/>
              <a:defRPr sz="3200">
                <a:solidFill>
                  <a:srgbClr val="000000"/>
                </a:solidFill>
                <a:latin typeface="Life Savers"/>
                <a:ea typeface="Life Savers"/>
                <a:cs typeface="Life Savers"/>
                <a:sym typeface="Life Savers"/>
              </a:defRPr>
            </a:lvl8pPr>
            <a:lvl9pPr indent="-431800" lvl="8" marL="4114800" rtl="0">
              <a:spcBef>
                <a:spcPts val="2100"/>
              </a:spcBef>
              <a:spcAft>
                <a:spcPts val="2100"/>
              </a:spcAft>
              <a:buClr>
                <a:srgbClr val="000000"/>
              </a:buClr>
              <a:buSzPts val="3200"/>
              <a:buFont typeface="Life Savers"/>
              <a:buChar char="■"/>
              <a:defRPr sz="3200">
                <a:solidFill>
                  <a:srgbClr val="000000"/>
                </a:solidFill>
                <a:latin typeface="Life Savers"/>
                <a:ea typeface="Life Savers"/>
                <a:cs typeface="Life Savers"/>
                <a:sym typeface="Life Saver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_1">
    <p:bg>
      <p:bgPr>
        <a:solidFill>
          <a:srgbClr val="FFE599"/>
        </a:solidFill>
      </p:bgPr>
    </p:bg>
    <p:spTree>
      <p:nvGrpSpPr>
        <p:cNvPr id="813" name="Shape 813"/>
        <p:cNvGrpSpPr/>
        <p:nvPr/>
      </p:nvGrpSpPr>
      <p:grpSpPr>
        <a:xfrm>
          <a:off x="0" y="0"/>
          <a:ext cx="0" cy="0"/>
          <a:chOff x="0" y="0"/>
          <a:chExt cx="0" cy="0"/>
        </a:xfrm>
      </p:grpSpPr>
      <p:sp>
        <p:nvSpPr>
          <p:cNvPr id="814" name="Google Shape;814;p24"/>
          <p:cNvSpPr/>
          <p:nvPr/>
        </p:nvSpPr>
        <p:spPr>
          <a:xfrm rot="10800000">
            <a:off x="-3832500" y="-29700"/>
            <a:ext cx="8950800" cy="7221300"/>
          </a:xfrm>
          <a:prstGeom prst="triangle">
            <a:avLst>
              <a:gd fmla="val 56144" name="adj"/>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24"/>
          <p:cNvSpPr/>
          <p:nvPr/>
        </p:nvSpPr>
        <p:spPr>
          <a:xfrm rot="10800000">
            <a:off x="3903667" y="-29700"/>
            <a:ext cx="8385300" cy="4982700"/>
          </a:xfrm>
          <a:prstGeom prst="triangle">
            <a:avLst>
              <a:gd fmla="val 56144" name="adj"/>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6" name="Google Shape;816;p24"/>
          <p:cNvSpPr/>
          <p:nvPr/>
        </p:nvSpPr>
        <p:spPr>
          <a:xfrm>
            <a:off x="122367" y="-25400"/>
            <a:ext cx="12140896" cy="7238819"/>
          </a:xfrm>
          <a:custGeom>
            <a:rect b="b" l="l" r="r" t="t"/>
            <a:pathLst>
              <a:path extrusionOk="0" h="217170" w="364236">
                <a:moveTo>
                  <a:pt x="0" y="217170"/>
                </a:moveTo>
                <a:lnTo>
                  <a:pt x="132588" y="25146"/>
                </a:lnTo>
                <a:lnTo>
                  <a:pt x="222504" y="151638"/>
                </a:lnTo>
                <a:lnTo>
                  <a:pt x="364236" y="0"/>
                </a:lnTo>
              </a:path>
            </a:pathLst>
          </a:custGeom>
          <a:noFill/>
          <a:ln cap="flat" cmpd="sng" w="114300">
            <a:solidFill>
              <a:srgbClr val="000000"/>
            </a:solidFill>
            <a:prstDash val="solid"/>
            <a:round/>
            <a:headEnd len="med" w="med" type="none"/>
            <a:tailEnd len="med" w="med" type="none"/>
          </a:ln>
          <a:effectLst>
            <a:outerShdw blurRad="57150" rotWithShape="0" algn="bl" dir="5400000" dist="19050">
              <a:srgbClr val="000000">
                <a:alpha val="50000"/>
              </a:srgbClr>
            </a:outerShdw>
          </a:effectLst>
        </p:spPr>
      </p:sp>
      <p:sp>
        <p:nvSpPr>
          <p:cNvPr id="817" name="Google Shape;817;p24"/>
          <p:cNvSpPr/>
          <p:nvPr/>
        </p:nvSpPr>
        <p:spPr>
          <a:xfrm>
            <a:off x="2738566" y="152402"/>
            <a:ext cx="3657582" cy="2565432"/>
          </a:xfrm>
          <a:prstGeom prst="irregularSeal1">
            <a:avLst/>
          </a:prstGeom>
          <a:solidFill>
            <a:srgbClr val="64C0E9"/>
          </a:solidFill>
          <a:ln cap="flat" cmpd="sng" w="1143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24"/>
          <p:cNvSpPr txBox="1"/>
          <p:nvPr>
            <p:ph type="title"/>
          </p:nvPr>
        </p:nvSpPr>
        <p:spPr>
          <a:xfrm>
            <a:off x="904233" y="3784600"/>
            <a:ext cx="10871100" cy="25656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lgn="ctr">
              <a:spcBef>
                <a:spcPts val="0"/>
              </a:spcBef>
              <a:spcAft>
                <a:spcPts val="0"/>
              </a:spcAft>
              <a:buNone/>
              <a:defRPr b="1" sz="12800">
                <a:solidFill>
                  <a:srgbClr val="FD5CCD"/>
                </a:solidFill>
                <a:latin typeface="Fontdiner Swanky"/>
                <a:ea typeface="Fontdiner Swanky"/>
                <a:cs typeface="Fontdiner Swanky"/>
                <a:sym typeface="Fontdiner Swanky"/>
              </a:defRPr>
            </a:lvl1pPr>
            <a:lvl2pPr lvl="1" rtl="0" algn="ctr">
              <a:spcBef>
                <a:spcPts val="0"/>
              </a:spcBef>
              <a:spcAft>
                <a:spcPts val="0"/>
              </a:spcAft>
              <a:buNone/>
              <a:defRPr>
                <a:solidFill>
                  <a:srgbClr val="FD5CCD"/>
                </a:solidFill>
              </a:defRPr>
            </a:lvl2pPr>
            <a:lvl3pPr lvl="2" rtl="0" algn="ctr">
              <a:spcBef>
                <a:spcPts val="0"/>
              </a:spcBef>
              <a:spcAft>
                <a:spcPts val="0"/>
              </a:spcAft>
              <a:buNone/>
              <a:defRPr>
                <a:solidFill>
                  <a:srgbClr val="FD5CCD"/>
                </a:solidFill>
              </a:defRPr>
            </a:lvl3pPr>
            <a:lvl4pPr lvl="3" rtl="0" algn="ctr">
              <a:spcBef>
                <a:spcPts val="0"/>
              </a:spcBef>
              <a:spcAft>
                <a:spcPts val="0"/>
              </a:spcAft>
              <a:buNone/>
              <a:defRPr>
                <a:solidFill>
                  <a:srgbClr val="FD5CCD"/>
                </a:solidFill>
              </a:defRPr>
            </a:lvl4pPr>
            <a:lvl5pPr lvl="4" rtl="0" algn="ctr">
              <a:spcBef>
                <a:spcPts val="0"/>
              </a:spcBef>
              <a:spcAft>
                <a:spcPts val="0"/>
              </a:spcAft>
              <a:buNone/>
              <a:defRPr>
                <a:solidFill>
                  <a:srgbClr val="FD5CCD"/>
                </a:solidFill>
              </a:defRPr>
            </a:lvl5pPr>
            <a:lvl6pPr lvl="5" rtl="0" algn="ctr">
              <a:spcBef>
                <a:spcPts val="0"/>
              </a:spcBef>
              <a:spcAft>
                <a:spcPts val="0"/>
              </a:spcAft>
              <a:buNone/>
              <a:defRPr>
                <a:solidFill>
                  <a:srgbClr val="FD5CCD"/>
                </a:solidFill>
              </a:defRPr>
            </a:lvl6pPr>
            <a:lvl7pPr lvl="6" rtl="0" algn="ctr">
              <a:spcBef>
                <a:spcPts val="0"/>
              </a:spcBef>
              <a:spcAft>
                <a:spcPts val="0"/>
              </a:spcAft>
              <a:buNone/>
              <a:defRPr>
                <a:solidFill>
                  <a:srgbClr val="FD5CCD"/>
                </a:solidFill>
              </a:defRPr>
            </a:lvl7pPr>
            <a:lvl8pPr lvl="7" rtl="0" algn="ctr">
              <a:spcBef>
                <a:spcPts val="0"/>
              </a:spcBef>
              <a:spcAft>
                <a:spcPts val="0"/>
              </a:spcAft>
              <a:buNone/>
              <a:defRPr>
                <a:solidFill>
                  <a:srgbClr val="FD5CCD"/>
                </a:solidFill>
              </a:defRPr>
            </a:lvl8pPr>
            <a:lvl9pPr lvl="8" rtl="0" algn="ctr">
              <a:spcBef>
                <a:spcPts val="0"/>
              </a:spcBef>
              <a:spcAft>
                <a:spcPts val="0"/>
              </a:spcAft>
              <a:buNone/>
              <a:defRPr>
                <a:solidFill>
                  <a:srgbClr val="FD5CCD"/>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oom">
  <p:cSld name="BIG_NUMBER">
    <p:spTree>
      <p:nvGrpSpPr>
        <p:cNvPr id="819" name="Shape 819"/>
        <p:cNvGrpSpPr/>
        <p:nvPr/>
      </p:nvGrpSpPr>
      <p:grpSpPr>
        <a:xfrm>
          <a:off x="0" y="0"/>
          <a:ext cx="0" cy="0"/>
          <a:chOff x="0" y="0"/>
          <a:chExt cx="0" cy="0"/>
        </a:xfrm>
      </p:grpSpPr>
      <p:sp>
        <p:nvSpPr>
          <p:cNvPr id="820" name="Google Shape;820;p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21" name="Google Shape;821;p25"/>
          <p:cNvPicPr preferRelativeResize="0"/>
          <p:nvPr/>
        </p:nvPicPr>
        <p:blipFill>
          <a:blip r:embed="rId2">
            <a:alphaModFix/>
          </a:blip>
          <a:stretch>
            <a:fillRect/>
          </a:stretch>
        </p:blipFill>
        <p:spPr>
          <a:xfrm>
            <a:off x="0" y="0"/>
            <a:ext cx="12192001" cy="6858001"/>
          </a:xfrm>
          <a:prstGeom prst="rect">
            <a:avLst/>
          </a:prstGeom>
          <a:noFill/>
          <a:ln>
            <a:noFill/>
          </a:ln>
        </p:spPr>
      </p:pic>
      <p:pic>
        <p:nvPicPr>
          <p:cNvPr id="822" name="Google Shape;822;p25"/>
          <p:cNvPicPr preferRelativeResize="0"/>
          <p:nvPr/>
        </p:nvPicPr>
        <p:blipFill>
          <a:blip r:embed="rId3">
            <a:alphaModFix/>
          </a:blip>
          <a:stretch>
            <a:fillRect/>
          </a:stretch>
        </p:blipFill>
        <p:spPr>
          <a:xfrm>
            <a:off x="0" y="6333200"/>
            <a:ext cx="524800" cy="5248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5_1">
    <p:bg>
      <p:bgPr>
        <a:solidFill>
          <a:schemeClr val="accent6"/>
        </a:solidFill>
      </p:bgPr>
    </p:bg>
    <p:spTree>
      <p:nvGrpSpPr>
        <p:cNvPr id="823" name="Shape 823"/>
        <p:cNvGrpSpPr/>
        <p:nvPr/>
      </p:nvGrpSpPr>
      <p:grpSpPr>
        <a:xfrm>
          <a:off x="0" y="0"/>
          <a:ext cx="0" cy="0"/>
          <a:chOff x="0" y="0"/>
          <a:chExt cx="0" cy="0"/>
        </a:xfrm>
      </p:grpSpPr>
      <p:sp>
        <p:nvSpPr>
          <p:cNvPr id="824" name="Google Shape;824;p26"/>
          <p:cNvSpPr/>
          <p:nvPr/>
        </p:nvSpPr>
        <p:spPr>
          <a:xfrm>
            <a:off x="0" y="5142000"/>
            <a:ext cx="8463300" cy="1716000"/>
          </a:xfrm>
          <a:prstGeom prst="rtTriangle">
            <a:avLst/>
          </a:prstGeom>
          <a:solidFill>
            <a:srgbClr val="54EBE4"/>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25" name="Google Shape;825;p26"/>
          <p:cNvGrpSpPr/>
          <p:nvPr/>
        </p:nvGrpSpPr>
        <p:grpSpPr>
          <a:xfrm rot="356068">
            <a:off x="1195972" y="5948904"/>
            <a:ext cx="605432" cy="443297"/>
            <a:chOff x="324775" y="1350650"/>
            <a:chExt cx="752358" cy="451545"/>
          </a:xfrm>
        </p:grpSpPr>
        <p:sp>
          <p:nvSpPr>
            <p:cNvPr id="826" name="Google Shape;826;p26"/>
            <p:cNvSpPr/>
            <p:nvPr/>
          </p:nvSpPr>
          <p:spPr>
            <a:xfrm>
              <a:off x="324775" y="1350650"/>
              <a:ext cx="452700" cy="2007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7" name="Google Shape;827;p26"/>
            <p:cNvSpPr/>
            <p:nvPr/>
          </p:nvSpPr>
          <p:spPr>
            <a:xfrm rot="-5400000">
              <a:off x="465733" y="1490350"/>
              <a:ext cx="419400" cy="2040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26"/>
            <p:cNvSpPr/>
            <p:nvPr/>
          </p:nvSpPr>
          <p:spPr>
            <a:xfrm>
              <a:off x="573433" y="1632095"/>
              <a:ext cx="503700" cy="1701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829" name="Google Shape;829;p26"/>
          <p:cNvGrpSpPr/>
          <p:nvPr/>
        </p:nvGrpSpPr>
        <p:grpSpPr>
          <a:xfrm rot="-5400000">
            <a:off x="2236157" y="6128477"/>
            <a:ext cx="791734" cy="516403"/>
            <a:chOff x="1492398" y="1279675"/>
            <a:chExt cx="806329" cy="525922"/>
          </a:xfrm>
        </p:grpSpPr>
        <p:sp>
          <p:nvSpPr>
            <p:cNvPr id="830" name="Google Shape;830;p26"/>
            <p:cNvSpPr/>
            <p:nvPr/>
          </p:nvSpPr>
          <p:spPr>
            <a:xfrm rot="-1654032">
              <a:off x="1510797" y="1355254"/>
              <a:ext cx="368203" cy="170143"/>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31" name="Google Shape;831;p26"/>
            <p:cNvSpPr/>
            <p:nvPr/>
          </p:nvSpPr>
          <p:spPr>
            <a:xfrm rot="-7159329">
              <a:off x="1672768" y="1436047"/>
              <a:ext cx="368170" cy="17031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32" name="Google Shape;832;p26"/>
            <p:cNvSpPr/>
            <p:nvPr/>
          </p:nvSpPr>
          <p:spPr>
            <a:xfrm rot="9139706">
              <a:off x="1810923" y="1477304"/>
              <a:ext cx="368215" cy="170282"/>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33" name="Google Shape;833;p26"/>
            <p:cNvSpPr/>
            <p:nvPr/>
          </p:nvSpPr>
          <p:spPr>
            <a:xfrm rot="3609403">
              <a:off x="1948953" y="1518354"/>
              <a:ext cx="368346" cy="17038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834" name="Google Shape;834;p26"/>
          <p:cNvGrpSpPr/>
          <p:nvPr/>
        </p:nvGrpSpPr>
        <p:grpSpPr>
          <a:xfrm rot="-4898659">
            <a:off x="14958" y="5405226"/>
            <a:ext cx="540513" cy="394115"/>
            <a:chOff x="324775" y="1350650"/>
            <a:chExt cx="752358" cy="451545"/>
          </a:xfrm>
        </p:grpSpPr>
        <p:sp>
          <p:nvSpPr>
            <p:cNvPr id="835" name="Google Shape;835;p26"/>
            <p:cNvSpPr/>
            <p:nvPr/>
          </p:nvSpPr>
          <p:spPr>
            <a:xfrm>
              <a:off x="324775" y="1350650"/>
              <a:ext cx="452700" cy="2007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26"/>
            <p:cNvSpPr/>
            <p:nvPr/>
          </p:nvSpPr>
          <p:spPr>
            <a:xfrm rot="-5400000">
              <a:off x="465733" y="1490350"/>
              <a:ext cx="419400" cy="2040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37" name="Google Shape;837;p26"/>
            <p:cNvSpPr/>
            <p:nvPr/>
          </p:nvSpPr>
          <p:spPr>
            <a:xfrm>
              <a:off x="573433" y="1632095"/>
              <a:ext cx="503700" cy="1701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838" name="Google Shape;838;p26"/>
          <p:cNvGrpSpPr/>
          <p:nvPr/>
        </p:nvGrpSpPr>
        <p:grpSpPr>
          <a:xfrm rot="10589460">
            <a:off x="698803" y="5344053"/>
            <a:ext cx="791767" cy="516425"/>
            <a:chOff x="1492398" y="1279675"/>
            <a:chExt cx="806329" cy="525922"/>
          </a:xfrm>
        </p:grpSpPr>
        <p:sp>
          <p:nvSpPr>
            <p:cNvPr id="839" name="Google Shape;839;p26"/>
            <p:cNvSpPr/>
            <p:nvPr/>
          </p:nvSpPr>
          <p:spPr>
            <a:xfrm rot="-1654032">
              <a:off x="1510797" y="1355254"/>
              <a:ext cx="368203" cy="170143"/>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40" name="Google Shape;840;p26"/>
            <p:cNvSpPr/>
            <p:nvPr/>
          </p:nvSpPr>
          <p:spPr>
            <a:xfrm rot="-7159329">
              <a:off x="1672768" y="1436047"/>
              <a:ext cx="368170" cy="17031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41" name="Google Shape;841;p26"/>
            <p:cNvSpPr/>
            <p:nvPr/>
          </p:nvSpPr>
          <p:spPr>
            <a:xfrm rot="9139706">
              <a:off x="1810923" y="1477304"/>
              <a:ext cx="368215" cy="170282"/>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42" name="Google Shape;842;p26"/>
            <p:cNvSpPr/>
            <p:nvPr/>
          </p:nvSpPr>
          <p:spPr>
            <a:xfrm rot="3609403">
              <a:off x="1948953" y="1518354"/>
              <a:ext cx="368346" cy="17038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843" name="Google Shape;843;p26"/>
          <p:cNvGrpSpPr/>
          <p:nvPr/>
        </p:nvGrpSpPr>
        <p:grpSpPr>
          <a:xfrm rot="-10494257">
            <a:off x="4326662" y="6112303"/>
            <a:ext cx="736897" cy="396898"/>
            <a:chOff x="1792530" y="1401495"/>
            <a:chExt cx="506196" cy="404102"/>
          </a:xfrm>
        </p:grpSpPr>
        <p:sp>
          <p:nvSpPr>
            <p:cNvPr id="844" name="Google Shape;844;p26"/>
            <p:cNvSpPr/>
            <p:nvPr/>
          </p:nvSpPr>
          <p:spPr>
            <a:xfrm rot="9139706">
              <a:off x="1810923" y="1477304"/>
              <a:ext cx="368215" cy="170282"/>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45" name="Google Shape;845;p26"/>
            <p:cNvSpPr/>
            <p:nvPr/>
          </p:nvSpPr>
          <p:spPr>
            <a:xfrm rot="3609403">
              <a:off x="1948953" y="1518354"/>
              <a:ext cx="368346" cy="17038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846" name="Google Shape;846;p26"/>
          <p:cNvGrpSpPr/>
          <p:nvPr/>
        </p:nvGrpSpPr>
        <p:grpSpPr>
          <a:xfrm flipH="1" rot="-8039601">
            <a:off x="-40265" y="6216567"/>
            <a:ext cx="596948" cy="459443"/>
            <a:chOff x="1792530" y="1401495"/>
            <a:chExt cx="506196" cy="404102"/>
          </a:xfrm>
        </p:grpSpPr>
        <p:sp>
          <p:nvSpPr>
            <p:cNvPr id="847" name="Google Shape;847;p26"/>
            <p:cNvSpPr/>
            <p:nvPr/>
          </p:nvSpPr>
          <p:spPr>
            <a:xfrm rot="9139706">
              <a:off x="1810923" y="1477304"/>
              <a:ext cx="368215" cy="170282"/>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48" name="Google Shape;848;p26"/>
            <p:cNvSpPr/>
            <p:nvPr/>
          </p:nvSpPr>
          <p:spPr>
            <a:xfrm rot="3609403">
              <a:off x="1948953" y="1518354"/>
              <a:ext cx="368346" cy="17038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849" name="Google Shape;849;p26"/>
          <p:cNvGrpSpPr/>
          <p:nvPr/>
        </p:nvGrpSpPr>
        <p:grpSpPr>
          <a:xfrm flipH="1" rot="9392017">
            <a:off x="1982799" y="5788255"/>
            <a:ext cx="524741" cy="507791"/>
            <a:chOff x="1792530" y="1401495"/>
            <a:chExt cx="506196" cy="404102"/>
          </a:xfrm>
        </p:grpSpPr>
        <p:sp>
          <p:nvSpPr>
            <p:cNvPr id="850" name="Google Shape;850;p26"/>
            <p:cNvSpPr/>
            <p:nvPr/>
          </p:nvSpPr>
          <p:spPr>
            <a:xfrm rot="9139706">
              <a:off x="1810923" y="1477304"/>
              <a:ext cx="368215" cy="170282"/>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51" name="Google Shape;851;p26"/>
            <p:cNvSpPr/>
            <p:nvPr/>
          </p:nvSpPr>
          <p:spPr>
            <a:xfrm rot="3609403">
              <a:off x="1948953" y="1518354"/>
              <a:ext cx="368346" cy="17038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852" name="Google Shape;852;p26"/>
          <p:cNvGrpSpPr/>
          <p:nvPr/>
        </p:nvGrpSpPr>
        <p:grpSpPr>
          <a:xfrm rot="10800000">
            <a:off x="301960" y="5854688"/>
            <a:ext cx="791734" cy="516403"/>
            <a:chOff x="1492398" y="1279675"/>
            <a:chExt cx="806329" cy="525922"/>
          </a:xfrm>
        </p:grpSpPr>
        <p:sp>
          <p:nvSpPr>
            <p:cNvPr id="853" name="Google Shape;853;p26"/>
            <p:cNvSpPr/>
            <p:nvPr/>
          </p:nvSpPr>
          <p:spPr>
            <a:xfrm rot="-1654032">
              <a:off x="1510797" y="1355254"/>
              <a:ext cx="368203" cy="170143"/>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54" name="Google Shape;854;p26"/>
            <p:cNvSpPr/>
            <p:nvPr/>
          </p:nvSpPr>
          <p:spPr>
            <a:xfrm rot="-7159329">
              <a:off x="1672768" y="1436047"/>
              <a:ext cx="368170" cy="17031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55" name="Google Shape;855;p26"/>
            <p:cNvSpPr/>
            <p:nvPr/>
          </p:nvSpPr>
          <p:spPr>
            <a:xfrm rot="9139706">
              <a:off x="1810923" y="1477304"/>
              <a:ext cx="368215" cy="170282"/>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56" name="Google Shape;856;p26"/>
            <p:cNvSpPr/>
            <p:nvPr/>
          </p:nvSpPr>
          <p:spPr>
            <a:xfrm rot="3609403">
              <a:off x="1948953" y="1518354"/>
              <a:ext cx="368346" cy="17038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sp>
        <p:nvSpPr>
          <p:cNvPr id="857" name="Google Shape;857;p26"/>
          <p:cNvSpPr/>
          <p:nvPr/>
        </p:nvSpPr>
        <p:spPr>
          <a:xfrm flipH="1" rot="-194361">
            <a:off x="4585658" y="6541151"/>
            <a:ext cx="929085" cy="2421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58" name="Google Shape;858;p26"/>
          <p:cNvSpPr/>
          <p:nvPr/>
        </p:nvSpPr>
        <p:spPr>
          <a:xfrm flipH="1" rot="204166">
            <a:off x="2933301" y="5880972"/>
            <a:ext cx="444784" cy="326461"/>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59" name="Google Shape;859;p26"/>
          <p:cNvSpPr/>
          <p:nvPr/>
        </p:nvSpPr>
        <p:spPr>
          <a:xfrm>
            <a:off x="1598450" y="5603800"/>
            <a:ext cx="380100" cy="365700"/>
          </a:xfrm>
          <a:prstGeom prst="ellipse">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0" name="Google Shape;860;p26"/>
          <p:cNvSpPr/>
          <p:nvPr/>
        </p:nvSpPr>
        <p:spPr>
          <a:xfrm flipH="1" rot="-9813614">
            <a:off x="3622136" y="6019650"/>
            <a:ext cx="444158" cy="186638"/>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61" name="Google Shape;861;p26"/>
          <p:cNvSpPr/>
          <p:nvPr/>
        </p:nvSpPr>
        <p:spPr>
          <a:xfrm flipH="1" rot="-10688545">
            <a:off x="6182321" y="6568629"/>
            <a:ext cx="444233" cy="18686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62" name="Google Shape;862;p26"/>
          <p:cNvSpPr/>
          <p:nvPr/>
        </p:nvSpPr>
        <p:spPr>
          <a:xfrm>
            <a:off x="227800" y="5371567"/>
            <a:ext cx="285726" cy="495288"/>
          </a:xfrm>
          <a:custGeom>
            <a:rect b="b" l="l" r="r" t="t"/>
            <a:pathLst>
              <a:path extrusionOk="0" h="14859" w="8572">
                <a:moveTo>
                  <a:pt x="8572" y="0"/>
                </a:moveTo>
                <a:lnTo>
                  <a:pt x="7048" y="10668"/>
                </a:lnTo>
                <a:lnTo>
                  <a:pt x="952" y="9335"/>
                </a:lnTo>
                <a:lnTo>
                  <a:pt x="0" y="14859"/>
                </a:lnTo>
              </a:path>
            </a:pathLst>
          </a:custGeom>
          <a:noFill/>
          <a:ln cap="flat" cmpd="sng" w="28575">
            <a:solidFill>
              <a:srgbClr val="000000"/>
            </a:solidFill>
            <a:prstDash val="solid"/>
            <a:round/>
            <a:headEnd len="med" w="med" type="none"/>
            <a:tailEnd len="med" w="med" type="none"/>
          </a:ln>
        </p:spPr>
      </p:sp>
      <p:sp>
        <p:nvSpPr>
          <p:cNvPr id="863" name="Google Shape;863;p26"/>
          <p:cNvSpPr/>
          <p:nvPr/>
        </p:nvSpPr>
        <p:spPr>
          <a:xfrm>
            <a:off x="702300" y="5461233"/>
            <a:ext cx="787380" cy="380990"/>
          </a:xfrm>
          <a:custGeom>
            <a:rect b="b" l="l" r="r" t="t"/>
            <a:pathLst>
              <a:path extrusionOk="0" h="11430" w="23622">
                <a:moveTo>
                  <a:pt x="0" y="0"/>
                </a:moveTo>
                <a:lnTo>
                  <a:pt x="5525" y="8573"/>
                </a:lnTo>
                <a:lnTo>
                  <a:pt x="11049" y="5715"/>
                </a:lnTo>
                <a:lnTo>
                  <a:pt x="14288" y="11430"/>
                </a:lnTo>
                <a:lnTo>
                  <a:pt x="23622" y="6287"/>
                </a:lnTo>
              </a:path>
            </a:pathLst>
          </a:custGeom>
          <a:noFill/>
          <a:ln cap="flat" cmpd="sng" w="28575">
            <a:solidFill>
              <a:srgbClr val="000000"/>
            </a:solidFill>
            <a:prstDash val="solid"/>
            <a:round/>
            <a:headEnd len="med" w="med" type="none"/>
            <a:tailEnd len="med" w="med" type="none"/>
          </a:ln>
        </p:spPr>
      </p:sp>
      <p:sp>
        <p:nvSpPr>
          <p:cNvPr id="864" name="Google Shape;864;p26"/>
          <p:cNvSpPr/>
          <p:nvPr/>
        </p:nvSpPr>
        <p:spPr>
          <a:xfrm>
            <a:off x="22867" y="6255000"/>
            <a:ext cx="546086" cy="406390"/>
          </a:xfrm>
          <a:custGeom>
            <a:rect b="b" l="l" r="r" t="t"/>
            <a:pathLst>
              <a:path extrusionOk="0" h="12192" w="16383">
                <a:moveTo>
                  <a:pt x="0" y="0"/>
                </a:moveTo>
                <a:lnTo>
                  <a:pt x="3619" y="12192"/>
                </a:lnTo>
                <a:lnTo>
                  <a:pt x="16383" y="9144"/>
                </a:lnTo>
              </a:path>
            </a:pathLst>
          </a:custGeom>
          <a:noFill/>
          <a:ln cap="flat" cmpd="sng" w="28575">
            <a:solidFill>
              <a:srgbClr val="000000"/>
            </a:solidFill>
            <a:prstDash val="solid"/>
            <a:round/>
            <a:headEnd len="med" w="med" type="none"/>
            <a:tailEnd len="med" w="med" type="none"/>
          </a:ln>
        </p:spPr>
      </p:sp>
      <p:sp>
        <p:nvSpPr>
          <p:cNvPr id="865" name="Google Shape;865;p26"/>
          <p:cNvSpPr/>
          <p:nvPr/>
        </p:nvSpPr>
        <p:spPr>
          <a:xfrm>
            <a:off x="308600" y="5943833"/>
            <a:ext cx="781047" cy="425456"/>
          </a:xfrm>
          <a:custGeom>
            <a:rect b="b" l="l" r="r" t="t"/>
            <a:pathLst>
              <a:path extrusionOk="0" h="12764" w="23432">
                <a:moveTo>
                  <a:pt x="0" y="0"/>
                </a:moveTo>
                <a:lnTo>
                  <a:pt x="5334" y="9335"/>
                </a:lnTo>
                <a:lnTo>
                  <a:pt x="10287" y="6477"/>
                </a:lnTo>
                <a:lnTo>
                  <a:pt x="14097" y="12764"/>
                </a:lnTo>
                <a:lnTo>
                  <a:pt x="23432" y="7620"/>
                </a:lnTo>
              </a:path>
            </a:pathLst>
          </a:custGeom>
          <a:noFill/>
          <a:ln cap="flat" cmpd="sng" w="28575">
            <a:solidFill>
              <a:srgbClr val="000000"/>
            </a:solidFill>
            <a:prstDash val="solid"/>
            <a:round/>
            <a:headEnd len="med" w="med" type="none"/>
            <a:tailEnd len="med" w="med" type="none"/>
          </a:ln>
        </p:spPr>
      </p:sp>
      <p:sp>
        <p:nvSpPr>
          <p:cNvPr id="866" name="Google Shape;866;p26"/>
          <p:cNvSpPr/>
          <p:nvPr/>
        </p:nvSpPr>
        <p:spPr>
          <a:xfrm>
            <a:off x="1198917" y="5923817"/>
            <a:ext cx="584185" cy="488921"/>
          </a:xfrm>
          <a:custGeom>
            <a:rect b="b" l="l" r="r" t="t"/>
            <a:pathLst>
              <a:path extrusionOk="0" h="14668" w="17526">
                <a:moveTo>
                  <a:pt x="952" y="0"/>
                </a:moveTo>
                <a:lnTo>
                  <a:pt x="0" y="6286"/>
                </a:lnTo>
                <a:lnTo>
                  <a:pt x="6286" y="6477"/>
                </a:lnTo>
                <a:lnTo>
                  <a:pt x="5334" y="13906"/>
                </a:lnTo>
                <a:lnTo>
                  <a:pt x="17526" y="14668"/>
                </a:lnTo>
              </a:path>
            </a:pathLst>
          </a:custGeom>
          <a:noFill/>
          <a:ln cap="flat" cmpd="sng" w="28575">
            <a:solidFill>
              <a:srgbClr val="000000"/>
            </a:solidFill>
            <a:prstDash val="solid"/>
            <a:round/>
            <a:headEnd len="med" w="med" type="none"/>
            <a:tailEnd len="med" w="med" type="none"/>
          </a:ln>
        </p:spPr>
      </p:sp>
      <p:sp>
        <p:nvSpPr>
          <p:cNvPr id="867" name="Google Shape;867;p26"/>
          <p:cNvSpPr/>
          <p:nvPr/>
        </p:nvSpPr>
        <p:spPr>
          <a:xfrm>
            <a:off x="1630217" y="5645067"/>
            <a:ext cx="380100" cy="365700"/>
          </a:xfrm>
          <a:prstGeom prst="ellipse">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26"/>
          <p:cNvSpPr/>
          <p:nvPr/>
        </p:nvSpPr>
        <p:spPr>
          <a:xfrm>
            <a:off x="2034533" y="5782067"/>
            <a:ext cx="222261" cy="228594"/>
          </a:xfrm>
          <a:custGeom>
            <a:rect b="b" l="l" r="r" t="t"/>
            <a:pathLst>
              <a:path extrusionOk="0" h="6858" w="6668">
                <a:moveTo>
                  <a:pt x="0" y="6096"/>
                </a:moveTo>
                <a:lnTo>
                  <a:pt x="6287" y="6858"/>
                </a:lnTo>
                <a:lnTo>
                  <a:pt x="6668" y="0"/>
                </a:lnTo>
              </a:path>
            </a:pathLst>
          </a:custGeom>
          <a:noFill/>
          <a:ln cap="flat" cmpd="sng" w="28575">
            <a:solidFill>
              <a:srgbClr val="000000"/>
            </a:solidFill>
            <a:prstDash val="solid"/>
            <a:round/>
            <a:headEnd len="med" w="med" type="none"/>
            <a:tailEnd len="med" w="med" type="none"/>
          </a:ln>
        </p:spPr>
      </p:sp>
      <p:sp>
        <p:nvSpPr>
          <p:cNvPr id="869" name="Google Shape;869;p26"/>
          <p:cNvSpPr/>
          <p:nvPr/>
        </p:nvSpPr>
        <p:spPr>
          <a:xfrm>
            <a:off x="2377433" y="5991600"/>
            <a:ext cx="425456" cy="793747"/>
          </a:xfrm>
          <a:custGeom>
            <a:rect b="b" l="l" r="r" t="t"/>
            <a:pathLst>
              <a:path extrusionOk="0" h="23813" w="12764">
                <a:moveTo>
                  <a:pt x="12764" y="0"/>
                </a:moveTo>
                <a:lnTo>
                  <a:pt x="3429" y="5334"/>
                </a:lnTo>
                <a:lnTo>
                  <a:pt x="6287" y="10478"/>
                </a:lnTo>
                <a:lnTo>
                  <a:pt x="0" y="13907"/>
                </a:lnTo>
                <a:lnTo>
                  <a:pt x="4763" y="23813"/>
                </a:lnTo>
              </a:path>
            </a:pathLst>
          </a:custGeom>
          <a:noFill/>
          <a:ln cap="flat" cmpd="sng" w="28575">
            <a:solidFill>
              <a:srgbClr val="000000"/>
            </a:solidFill>
            <a:prstDash val="solid"/>
            <a:round/>
            <a:headEnd len="med" w="med" type="none"/>
            <a:tailEnd len="med" w="med" type="none"/>
          </a:ln>
        </p:spPr>
      </p:sp>
      <p:sp>
        <p:nvSpPr>
          <p:cNvPr id="870" name="Google Shape;870;p26"/>
          <p:cNvSpPr/>
          <p:nvPr/>
        </p:nvSpPr>
        <p:spPr>
          <a:xfrm rot="398207">
            <a:off x="2941803" y="5867564"/>
            <a:ext cx="444501" cy="349267"/>
          </a:xfrm>
          <a:custGeom>
            <a:rect b="b" l="l" r="r" t="t"/>
            <a:pathLst>
              <a:path extrusionOk="0" h="10478" w="13335">
                <a:moveTo>
                  <a:pt x="0" y="10478"/>
                </a:moveTo>
                <a:lnTo>
                  <a:pt x="13335" y="9906"/>
                </a:lnTo>
                <a:lnTo>
                  <a:pt x="13144" y="0"/>
                </a:lnTo>
              </a:path>
            </a:pathLst>
          </a:custGeom>
          <a:noFill/>
          <a:ln cap="flat" cmpd="sng" w="28575">
            <a:solidFill>
              <a:srgbClr val="000000"/>
            </a:solidFill>
            <a:prstDash val="solid"/>
            <a:round/>
            <a:headEnd len="med" w="med" type="none"/>
            <a:tailEnd len="med" w="med" type="none"/>
          </a:ln>
        </p:spPr>
      </p:sp>
      <p:sp>
        <p:nvSpPr>
          <p:cNvPr id="871" name="Google Shape;871;p26"/>
          <p:cNvSpPr/>
          <p:nvPr/>
        </p:nvSpPr>
        <p:spPr>
          <a:xfrm>
            <a:off x="3590300" y="5972567"/>
            <a:ext cx="431789" cy="292093"/>
          </a:xfrm>
          <a:custGeom>
            <a:rect b="b" l="l" r="r" t="t"/>
            <a:pathLst>
              <a:path extrusionOk="0" h="8763" w="12954">
                <a:moveTo>
                  <a:pt x="2667" y="0"/>
                </a:moveTo>
                <a:lnTo>
                  <a:pt x="0" y="4953"/>
                </a:lnTo>
                <a:lnTo>
                  <a:pt x="12954" y="8763"/>
                </a:lnTo>
              </a:path>
            </a:pathLst>
          </a:custGeom>
          <a:noFill/>
          <a:ln cap="flat" cmpd="sng" w="28575">
            <a:solidFill>
              <a:srgbClr val="000000"/>
            </a:solidFill>
            <a:prstDash val="solid"/>
            <a:round/>
            <a:headEnd len="med" w="med" type="none"/>
            <a:tailEnd len="med" w="med" type="none"/>
          </a:ln>
        </p:spPr>
      </p:sp>
      <p:sp>
        <p:nvSpPr>
          <p:cNvPr id="872" name="Google Shape;872;p26"/>
          <p:cNvSpPr/>
          <p:nvPr/>
        </p:nvSpPr>
        <p:spPr>
          <a:xfrm>
            <a:off x="895100" y="6428867"/>
            <a:ext cx="380100" cy="365700"/>
          </a:xfrm>
          <a:prstGeom prst="ellipse">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3" name="Google Shape;873;p26"/>
          <p:cNvSpPr/>
          <p:nvPr/>
        </p:nvSpPr>
        <p:spPr>
          <a:xfrm>
            <a:off x="926867" y="6470133"/>
            <a:ext cx="380100" cy="365700"/>
          </a:xfrm>
          <a:prstGeom prst="ellipse">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26"/>
          <p:cNvSpPr/>
          <p:nvPr/>
        </p:nvSpPr>
        <p:spPr>
          <a:xfrm flipH="1" rot="-9813614">
            <a:off x="1620252" y="6504050"/>
            <a:ext cx="444158" cy="186638"/>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75" name="Google Shape;875;p26"/>
          <p:cNvSpPr/>
          <p:nvPr/>
        </p:nvSpPr>
        <p:spPr>
          <a:xfrm>
            <a:off x="1588417" y="6456967"/>
            <a:ext cx="431789" cy="292093"/>
          </a:xfrm>
          <a:custGeom>
            <a:rect b="b" l="l" r="r" t="t"/>
            <a:pathLst>
              <a:path extrusionOk="0" h="8763" w="12954">
                <a:moveTo>
                  <a:pt x="2667" y="0"/>
                </a:moveTo>
                <a:lnTo>
                  <a:pt x="0" y="4953"/>
                </a:lnTo>
                <a:lnTo>
                  <a:pt x="12954" y="8763"/>
                </a:lnTo>
              </a:path>
            </a:pathLst>
          </a:custGeom>
          <a:noFill/>
          <a:ln cap="flat" cmpd="sng" w="28575">
            <a:solidFill>
              <a:srgbClr val="000000"/>
            </a:solidFill>
            <a:prstDash val="solid"/>
            <a:round/>
            <a:headEnd len="med" w="med" type="none"/>
            <a:tailEnd len="med" w="med" type="none"/>
          </a:ln>
        </p:spPr>
      </p:sp>
      <p:grpSp>
        <p:nvGrpSpPr>
          <p:cNvPr id="876" name="Google Shape;876;p26"/>
          <p:cNvGrpSpPr/>
          <p:nvPr/>
        </p:nvGrpSpPr>
        <p:grpSpPr>
          <a:xfrm rot="-9392017">
            <a:off x="2863676" y="6357722"/>
            <a:ext cx="524741" cy="507791"/>
            <a:chOff x="1792530" y="1401495"/>
            <a:chExt cx="506196" cy="404102"/>
          </a:xfrm>
        </p:grpSpPr>
        <p:sp>
          <p:nvSpPr>
            <p:cNvPr id="877" name="Google Shape;877;p26"/>
            <p:cNvSpPr/>
            <p:nvPr/>
          </p:nvSpPr>
          <p:spPr>
            <a:xfrm rot="9139706">
              <a:off x="1810923" y="1477304"/>
              <a:ext cx="368215" cy="170282"/>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78" name="Google Shape;878;p26"/>
            <p:cNvSpPr/>
            <p:nvPr/>
          </p:nvSpPr>
          <p:spPr>
            <a:xfrm rot="3609403">
              <a:off x="1948953" y="1518354"/>
              <a:ext cx="368346" cy="170387"/>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sp>
        <p:nvSpPr>
          <p:cNvPr id="879" name="Google Shape;879;p26"/>
          <p:cNvSpPr/>
          <p:nvPr/>
        </p:nvSpPr>
        <p:spPr>
          <a:xfrm>
            <a:off x="2951467" y="6340867"/>
            <a:ext cx="400057" cy="419090"/>
          </a:xfrm>
          <a:custGeom>
            <a:rect b="b" l="l" r="r" t="t"/>
            <a:pathLst>
              <a:path extrusionOk="0" h="12573" w="12002">
                <a:moveTo>
                  <a:pt x="0" y="952"/>
                </a:moveTo>
                <a:lnTo>
                  <a:pt x="5334" y="0"/>
                </a:lnTo>
                <a:lnTo>
                  <a:pt x="5525" y="7239"/>
                </a:lnTo>
                <a:lnTo>
                  <a:pt x="11811" y="6286"/>
                </a:lnTo>
                <a:lnTo>
                  <a:pt x="12002" y="12573"/>
                </a:lnTo>
              </a:path>
            </a:pathLst>
          </a:custGeom>
          <a:noFill/>
          <a:ln cap="flat" cmpd="sng" w="28575">
            <a:solidFill>
              <a:srgbClr val="000000"/>
            </a:solidFill>
            <a:prstDash val="solid"/>
            <a:round/>
            <a:headEnd len="med" w="med" type="none"/>
            <a:tailEnd len="med" w="med" type="none"/>
          </a:ln>
        </p:spPr>
      </p:sp>
      <p:sp>
        <p:nvSpPr>
          <p:cNvPr id="880" name="Google Shape;880;p26"/>
          <p:cNvSpPr/>
          <p:nvPr/>
        </p:nvSpPr>
        <p:spPr>
          <a:xfrm>
            <a:off x="3423133" y="6344167"/>
            <a:ext cx="380100" cy="365700"/>
          </a:xfrm>
          <a:prstGeom prst="ellipse">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26"/>
          <p:cNvSpPr/>
          <p:nvPr/>
        </p:nvSpPr>
        <p:spPr>
          <a:xfrm>
            <a:off x="3454900" y="6385433"/>
            <a:ext cx="380100" cy="365700"/>
          </a:xfrm>
          <a:prstGeom prst="ellipse">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82" name="Google Shape;882;p26"/>
          <p:cNvGrpSpPr/>
          <p:nvPr/>
        </p:nvGrpSpPr>
        <p:grpSpPr>
          <a:xfrm rot="292504">
            <a:off x="3874555" y="6396357"/>
            <a:ext cx="510818" cy="308081"/>
            <a:chOff x="324775" y="1350650"/>
            <a:chExt cx="752358" cy="451545"/>
          </a:xfrm>
        </p:grpSpPr>
        <p:sp>
          <p:nvSpPr>
            <p:cNvPr id="883" name="Google Shape;883;p26"/>
            <p:cNvSpPr/>
            <p:nvPr/>
          </p:nvSpPr>
          <p:spPr>
            <a:xfrm>
              <a:off x="324775" y="1350650"/>
              <a:ext cx="452700" cy="2007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26"/>
            <p:cNvSpPr/>
            <p:nvPr/>
          </p:nvSpPr>
          <p:spPr>
            <a:xfrm rot="-5400000">
              <a:off x="465733" y="1490350"/>
              <a:ext cx="419400" cy="2040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26"/>
            <p:cNvSpPr/>
            <p:nvPr/>
          </p:nvSpPr>
          <p:spPr>
            <a:xfrm>
              <a:off x="573433" y="1632095"/>
              <a:ext cx="503700" cy="170100"/>
            </a:xfrm>
            <a:prstGeom prst="rect">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sp>
        <p:nvSpPr>
          <p:cNvPr id="886" name="Google Shape;886;p26"/>
          <p:cNvSpPr/>
          <p:nvPr/>
        </p:nvSpPr>
        <p:spPr>
          <a:xfrm>
            <a:off x="3876706" y="6379334"/>
            <a:ext cx="493839" cy="338977"/>
          </a:xfrm>
          <a:custGeom>
            <a:rect b="b" l="l" r="r" t="t"/>
            <a:pathLst>
              <a:path extrusionOk="0" h="14668" w="17526">
                <a:moveTo>
                  <a:pt x="952" y="0"/>
                </a:moveTo>
                <a:lnTo>
                  <a:pt x="0" y="6286"/>
                </a:lnTo>
                <a:lnTo>
                  <a:pt x="6286" y="6477"/>
                </a:lnTo>
                <a:lnTo>
                  <a:pt x="5334" y="13906"/>
                </a:lnTo>
                <a:lnTo>
                  <a:pt x="17526" y="14668"/>
                </a:lnTo>
              </a:path>
            </a:pathLst>
          </a:custGeom>
          <a:noFill/>
          <a:ln cap="flat" cmpd="sng" w="28575">
            <a:solidFill>
              <a:srgbClr val="000000"/>
            </a:solidFill>
            <a:prstDash val="solid"/>
            <a:round/>
            <a:headEnd len="med" w="med" type="none"/>
            <a:tailEnd len="med" w="med" type="none"/>
          </a:ln>
        </p:spPr>
      </p:sp>
      <p:sp>
        <p:nvSpPr>
          <p:cNvPr id="887" name="Google Shape;887;p26"/>
          <p:cNvSpPr/>
          <p:nvPr/>
        </p:nvSpPr>
        <p:spPr>
          <a:xfrm>
            <a:off x="4352533" y="6176833"/>
            <a:ext cx="698483" cy="330192"/>
          </a:xfrm>
          <a:custGeom>
            <a:rect b="b" l="l" r="r" t="t"/>
            <a:pathLst>
              <a:path extrusionOk="0" h="9906" w="20955">
                <a:moveTo>
                  <a:pt x="0" y="0"/>
                </a:moveTo>
                <a:lnTo>
                  <a:pt x="6668" y="9906"/>
                </a:lnTo>
                <a:lnTo>
                  <a:pt x="20955" y="5715"/>
                </a:lnTo>
              </a:path>
            </a:pathLst>
          </a:custGeom>
          <a:noFill/>
          <a:ln cap="flat" cmpd="sng" w="28575">
            <a:solidFill>
              <a:srgbClr val="000000"/>
            </a:solidFill>
            <a:prstDash val="solid"/>
            <a:round/>
            <a:headEnd len="med" w="med" type="none"/>
            <a:tailEnd len="med" w="med" type="none"/>
          </a:ln>
        </p:spPr>
      </p:sp>
      <p:sp>
        <p:nvSpPr>
          <p:cNvPr id="888" name="Google Shape;888;p26"/>
          <p:cNvSpPr/>
          <p:nvPr/>
        </p:nvSpPr>
        <p:spPr>
          <a:xfrm>
            <a:off x="5633267" y="6393900"/>
            <a:ext cx="380100" cy="365700"/>
          </a:xfrm>
          <a:prstGeom prst="ellipse">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26"/>
          <p:cNvSpPr/>
          <p:nvPr/>
        </p:nvSpPr>
        <p:spPr>
          <a:xfrm>
            <a:off x="5665033" y="6435167"/>
            <a:ext cx="380100" cy="365700"/>
          </a:xfrm>
          <a:prstGeom prst="ellipse">
            <a:avLst/>
          </a:prstGeom>
          <a:solidFill>
            <a:srgbClr val="ED9BD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26"/>
          <p:cNvSpPr/>
          <p:nvPr/>
        </p:nvSpPr>
        <p:spPr>
          <a:xfrm>
            <a:off x="4591067" y="6514400"/>
            <a:ext cx="933410" cy="298459"/>
          </a:xfrm>
          <a:custGeom>
            <a:rect b="b" l="l" r="r" t="t"/>
            <a:pathLst>
              <a:path extrusionOk="0" h="8954" w="28003">
                <a:moveTo>
                  <a:pt x="27813" y="0"/>
                </a:moveTo>
                <a:lnTo>
                  <a:pt x="28003" y="7811"/>
                </a:lnTo>
                <a:lnTo>
                  <a:pt x="0" y="8954"/>
                </a:lnTo>
              </a:path>
            </a:pathLst>
          </a:custGeom>
          <a:noFill/>
          <a:ln cap="flat" cmpd="sng" w="28575">
            <a:solidFill>
              <a:srgbClr val="000000"/>
            </a:solidFill>
            <a:prstDash val="solid"/>
            <a:round/>
            <a:headEnd len="med" w="med" type="none"/>
            <a:tailEnd len="med" w="med" type="none"/>
          </a:ln>
        </p:spPr>
      </p:sp>
      <p:sp>
        <p:nvSpPr>
          <p:cNvPr id="891" name="Google Shape;891;p26"/>
          <p:cNvSpPr/>
          <p:nvPr/>
        </p:nvSpPr>
        <p:spPr>
          <a:xfrm>
            <a:off x="6172200" y="6558867"/>
            <a:ext cx="476255" cy="184129"/>
          </a:xfrm>
          <a:custGeom>
            <a:rect b="b" l="l" r="r" t="t"/>
            <a:pathLst>
              <a:path extrusionOk="0" h="5524" w="14288">
                <a:moveTo>
                  <a:pt x="0" y="5524"/>
                </a:moveTo>
                <a:lnTo>
                  <a:pt x="953" y="0"/>
                </a:lnTo>
                <a:lnTo>
                  <a:pt x="14288" y="762"/>
                </a:lnTo>
              </a:path>
            </a:pathLst>
          </a:custGeom>
          <a:noFill/>
          <a:ln cap="flat" cmpd="sng" w="28575">
            <a:solidFill>
              <a:srgbClr val="000000"/>
            </a:solidFill>
            <a:prstDash val="solid"/>
            <a:round/>
            <a:headEnd len="med" w="med" type="none"/>
            <a:tailEnd len="med" w="med" type="none"/>
          </a:ln>
        </p:spPr>
      </p:sp>
      <p:sp>
        <p:nvSpPr>
          <p:cNvPr id="892" name="Google Shape;892;p26"/>
          <p:cNvSpPr txBox="1"/>
          <p:nvPr>
            <p:ph type="title"/>
          </p:nvPr>
        </p:nvSpPr>
        <p:spPr>
          <a:xfrm>
            <a:off x="294633" y="330200"/>
            <a:ext cx="11531700" cy="13209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sz="6400">
                <a:latin typeface="Fontdiner Swanky"/>
                <a:ea typeface="Fontdiner Swanky"/>
                <a:cs typeface="Fontdiner Swanky"/>
                <a:sym typeface="Fontdiner Swanky"/>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93" name="Google Shape;893;p26"/>
          <p:cNvSpPr txBox="1"/>
          <p:nvPr>
            <p:ph idx="1" type="body"/>
          </p:nvPr>
        </p:nvSpPr>
        <p:spPr>
          <a:xfrm>
            <a:off x="3571233" y="1905000"/>
            <a:ext cx="8305500" cy="3556500"/>
          </a:xfrm>
          <a:prstGeom prst="rect">
            <a:avLst/>
          </a:prstGeom>
        </p:spPr>
        <p:txBody>
          <a:bodyPr anchorCtr="0" anchor="t" bIns="121900" lIns="121900" spcFirstLastPara="1" rIns="121900" wrap="square" tIns="121900">
            <a:noAutofit/>
          </a:bodyPr>
          <a:lstStyle>
            <a:lvl1pPr indent="-482600" lvl="0" marL="457200" rtl="0">
              <a:spcBef>
                <a:spcPts val="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1pPr>
            <a:lvl2pPr indent="-482600" lvl="1" marL="914400" rtl="0">
              <a:spcBef>
                <a:spcPts val="210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2pPr>
            <a:lvl3pPr indent="-482600" lvl="2" marL="1371600" rtl="0">
              <a:spcBef>
                <a:spcPts val="210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3pPr>
            <a:lvl4pPr indent="-482600" lvl="3" marL="1828800" rtl="0">
              <a:spcBef>
                <a:spcPts val="210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4pPr>
            <a:lvl5pPr indent="-482600" lvl="4" marL="2286000" rtl="0">
              <a:spcBef>
                <a:spcPts val="210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5pPr>
            <a:lvl6pPr indent="-482600" lvl="5" marL="2743200" rtl="0">
              <a:spcBef>
                <a:spcPts val="210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6pPr>
            <a:lvl7pPr indent="-482600" lvl="6" marL="3200400" rtl="0">
              <a:spcBef>
                <a:spcPts val="210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7pPr>
            <a:lvl8pPr indent="-482600" lvl="7" marL="3657600" rtl="0">
              <a:spcBef>
                <a:spcPts val="2100"/>
              </a:spcBef>
              <a:spcAft>
                <a:spcPts val="0"/>
              </a:spcAft>
              <a:buClr>
                <a:srgbClr val="000000"/>
              </a:buClr>
              <a:buSzPts val="4000"/>
              <a:buFont typeface="Life Savers"/>
              <a:buChar char="○"/>
              <a:defRPr sz="4000">
                <a:solidFill>
                  <a:srgbClr val="000000"/>
                </a:solidFill>
                <a:latin typeface="Life Savers"/>
                <a:ea typeface="Life Savers"/>
                <a:cs typeface="Life Savers"/>
                <a:sym typeface="Life Savers"/>
              </a:defRPr>
            </a:lvl8pPr>
            <a:lvl9pPr indent="-482600" lvl="8" marL="4114800" rtl="0">
              <a:spcBef>
                <a:spcPts val="2100"/>
              </a:spcBef>
              <a:spcAft>
                <a:spcPts val="2100"/>
              </a:spcAft>
              <a:buClr>
                <a:srgbClr val="000000"/>
              </a:buClr>
              <a:buSzPts val="4000"/>
              <a:buFont typeface="Life Savers"/>
              <a:buChar char="■"/>
              <a:defRPr sz="4000">
                <a:solidFill>
                  <a:srgbClr val="000000"/>
                </a:solidFill>
                <a:latin typeface="Life Savers"/>
                <a:ea typeface="Life Savers"/>
                <a:cs typeface="Life Savers"/>
                <a:sym typeface="Life Saver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_2">
    <p:bg>
      <p:bgPr>
        <a:solidFill>
          <a:srgbClr val="FD5CCD"/>
        </a:solidFill>
      </p:bgPr>
    </p:bg>
    <p:spTree>
      <p:nvGrpSpPr>
        <p:cNvPr id="894" name="Shape 894"/>
        <p:cNvGrpSpPr/>
        <p:nvPr/>
      </p:nvGrpSpPr>
      <p:grpSpPr>
        <a:xfrm>
          <a:off x="0" y="0"/>
          <a:ext cx="0" cy="0"/>
          <a:chOff x="0" y="0"/>
          <a:chExt cx="0" cy="0"/>
        </a:xfrm>
      </p:grpSpPr>
      <p:grpSp>
        <p:nvGrpSpPr>
          <p:cNvPr id="895" name="Google Shape;895;p27"/>
          <p:cNvGrpSpPr/>
          <p:nvPr/>
        </p:nvGrpSpPr>
        <p:grpSpPr>
          <a:xfrm>
            <a:off x="226351" y="159105"/>
            <a:ext cx="1196746" cy="1064195"/>
            <a:chOff x="780775" y="1528900"/>
            <a:chExt cx="971700" cy="994575"/>
          </a:xfrm>
        </p:grpSpPr>
        <p:sp>
          <p:nvSpPr>
            <p:cNvPr id="896" name="Google Shape;896;p27"/>
            <p:cNvSpPr/>
            <p:nvPr/>
          </p:nvSpPr>
          <p:spPr>
            <a:xfrm>
              <a:off x="780775" y="1671475"/>
              <a:ext cx="819300" cy="852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27"/>
            <p:cNvSpPr/>
            <p:nvPr/>
          </p:nvSpPr>
          <p:spPr>
            <a:xfrm>
              <a:off x="933175" y="1528900"/>
              <a:ext cx="819300" cy="852000"/>
            </a:xfrm>
            <a:prstGeom prst="rect">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8" name="Google Shape;898;p27"/>
          <p:cNvGrpSpPr/>
          <p:nvPr/>
        </p:nvGrpSpPr>
        <p:grpSpPr>
          <a:xfrm>
            <a:off x="1581205" y="159120"/>
            <a:ext cx="1099611" cy="1038910"/>
            <a:chOff x="485650" y="1440950"/>
            <a:chExt cx="821525" cy="776175"/>
          </a:xfrm>
        </p:grpSpPr>
        <p:sp>
          <p:nvSpPr>
            <p:cNvPr id="899" name="Google Shape;899;p27"/>
            <p:cNvSpPr/>
            <p:nvPr/>
          </p:nvSpPr>
          <p:spPr>
            <a:xfrm>
              <a:off x="485650" y="1507625"/>
              <a:ext cx="797700" cy="7095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0" name="Google Shape;900;p27"/>
            <p:cNvSpPr/>
            <p:nvPr/>
          </p:nvSpPr>
          <p:spPr>
            <a:xfrm>
              <a:off x="509475" y="1440950"/>
              <a:ext cx="797700" cy="7095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1" name="Google Shape;901;p27"/>
          <p:cNvGrpSpPr/>
          <p:nvPr/>
        </p:nvGrpSpPr>
        <p:grpSpPr>
          <a:xfrm>
            <a:off x="243826" y="1293381"/>
            <a:ext cx="1161805" cy="927113"/>
            <a:chOff x="1403325" y="175225"/>
            <a:chExt cx="1669500" cy="1332250"/>
          </a:xfrm>
        </p:grpSpPr>
        <p:sp>
          <p:nvSpPr>
            <p:cNvPr id="902" name="Google Shape;902;p27"/>
            <p:cNvSpPr/>
            <p:nvPr/>
          </p:nvSpPr>
          <p:spPr>
            <a:xfrm>
              <a:off x="1403325" y="262175"/>
              <a:ext cx="1474800" cy="1245300"/>
            </a:xfrm>
            <a:prstGeom prst="triangle">
              <a:avLst>
                <a:gd fmla="val 50000" name="adj"/>
              </a:avLst>
            </a:prstGeom>
            <a:solidFill>
              <a:srgbClr val="000000"/>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27"/>
            <p:cNvSpPr/>
            <p:nvPr/>
          </p:nvSpPr>
          <p:spPr>
            <a:xfrm>
              <a:off x="1598025" y="175225"/>
              <a:ext cx="1474800" cy="1245300"/>
            </a:xfrm>
            <a:prstGeom prst="triangle">
              <a:avLst>
                <a:gd fmla="val 50000" name="adj"/>
              </a:avLst>
            </a:prstGeom>
            <a:solidFill>
              <a:srgbClr val="F8A02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4" name="Google Shape;904;p27"/>
          <p:cNvGrpSpPr/>
          <p:nvPr/>
        </p:nvGrpSpPr>
        <p:grpSpPr>
          <a:xfrm>
            <a:off x="1423142" y="1293314"/>
            <a:ext cx="610130" cy="530805"/>
            <a:chOff x="780775" y="1528900"/>
            <a:chExt cx="971700" cy="994575"/>
          </a:xfrm>
        </p:grpSpPr>
        <p:sp>
          <p:nvSpPr>
            <p:cNvPr id="905" name="Google Shape;905;p27"/>
            <p:cNvSpPr/>
            <p:nvPr/>
          </p:nvSpPr>
          <p:spPr>
            <a:xfrm>
              <a:off x="780775" y="1671475"/>
              <a:ext cx="819300" cy="852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6" name="Google Shape;906;p27"/>
            <p:cNvSpPr/>
            <p:nvPr/>
          </p:nvSpPr>
          <p:spPr>
            <a:xfrm>
              <a:off x="933175" y="1528900"/>
              <a:ext cx="819300" cy="852000"/>
            </a:xfrm>
            <a:prstGeom prst="rect">
              <a:avLst/>
            </a:prstGeom>
            <a:solidFill>
              <a:srgbClr val="B6D7A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7" name="Google Shape;907;p27"/>
          <p:cNvGrpSpPr/>
          <p:nvPr/>
        </p:nvGrpSpPr>
        <p:grpSpPr>
          <a:xfrm flipH="1">
            <a:off x="10797181" y="5658481"/>
            <a:ext cx="1196746" cy="1064195"/>
            <a:chOff x="780775" y="1528900"/>
            <a:chExt cx="971700" cy="994575"/>
          </a:xfrm>
        </p:grpSpPr>
        <p:sp>
          <p:nvSpPr>
            <p:cNvPr id="908" name="Google Shape;908;p27"/>
            <p:cNvSpPr/>
            <p:nvPr/>
          </p:nvSpPr>
          <p:spPr>
            <a:xfrm>
              <a:off x="780775" y="1671475"/>
              <a:ext cx="819300" cy="852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27"/>
            <p:cNvSpPr/>
            <p:nvPr/>
          </p:nvSpPr>
          <p:spPr>
            <a:xfrm>
              <a:off x="933175" y="1528900"/>
              <a:ext cx="819300" cy="852000"/>
            </a:xfrm>
            <a:prstGeom prst="rect">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0" name="Google Shape;910;p27"/>
          <p:cNvGrpSpPr/>
          <p:nvPr/>
        </p:nvGrpSpPr>
        <p:grpSpPr>
          <a:xfrm>
            <a:off x="9539401" y="5683629"/>
            <a:ext cx="1099611" cy="1038910"/>
            <a:chOff x="485650" y="1440950"/>
            <a:chExt cx="821525" cy="776175"/>
          </a:xfrm>
        </p:grpSpPr>
        <p:sp>
          <p:nvSpPr>
            <p:cNvPr id="911" name="Google Shape;911;p27"/>
            <p:cNvSpPr/>
            <p:nvPr/>
          </p:nvSpPr>
          <p:spPr>
            <a:xfrm>
              <a:off x="485650" y="1507625"/>
              <a:ext cx="797700" cy="7095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27"/>
            <p:cNvSpPr/>
            <p:nvPr/>
          </p:nvSpPr>
          <p:spPr>
            <a:xfrm>
              <a:off x="509475" y="1440950"/>
              <a:ext cx="797700" cy="709500"/>
            </a:xfrm>
            <a:prstGeom prst="ellipse">
              <a:avLst/>
            </a:prstGeom>
            <a:solidFill>
              <a:srgbClr val="64C0E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3" name="Google Shape;913;p27"/>
          <p:cNvGrpSpPr/>
          <p:nvPr/>
        </p:nvGrpSpPr>
        <p:grpSpPr>
          <a:xfrm>
            <a:off x="10814729" y="4485844"/>
            <a:ext cx="1161805" cy="927113"/>
            <a:chOff x="1403325" y="175225"/>
            <a:chExt cx="1669500" cy="1332250"/>
          </a:xfrm>
        </p:grpSpPr>
        <p:sp>
          <p:nvSpPr>
            <p:cNvPr id="914" name="Google Shape;914;p27"/>
            <p:cNvSpPr/>
            <p:nvPr/>
          </p:nvSpPr>
          <p:spPr>
            <a:xfrm>
              <a:off x="1403325" y="262175"/>
              <a:ext cx="1474800" cy="1245300"/>
            </a:xfrm>
            <a:prstGeom prst="triangle">
              <a:avLst>
                <a:gd fmla="val 50000" name="adj"/>
              </a:avLst>
            </a:prstGeom>
            <a:solidFill>
              <a:srgbClr val="000000"/>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27"/>
            <p:cNvSpPr/>
            <p:nvPr/>
          </p:nvSpPr>
          <p:spPr>
            <a:xfrm>
              <a:off x="1598025" y="175225"/>
              <a:ext cx="1474800" cy="1245300"/>
            </a:xfrm>
            <a:prstGeom prst="triangle">
              <a:avLst>
                <a:gd fmla="val 50000" name="adj"/>
              </a:avLst>
            </a:prstGeom>
            <a:solidFill>
              <a:srgbClr val="F8A02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916" name="Google Shape;916;p27"/>
          <p:cNvGrpSpPr/>
          <p:nvPr/>
        </p:nvGrpSpPr>
        <p:grpSpPr>
          <a:xfrm rot="10800000">
            <a:off x="10028905" y="5028397"/>
            <a:ext cx="610130" cy="530805"/>
            <a:chOff x="780775" y="1528900"/>
            <a:chExt cx="971700" cy="994575"/>
          </a:xfrm>
        </p:grpSpPr>
        <p:sp>
          <p:nvSpPr>
            <p:cNvPr id="917" name="Google Shape;917;p27"/>
            <p:cNvSpPr/>
            <p:nvPr/>
          </p:nvSpPr>
          <p:spPr>
            <a:xfrm>
              <a:off x="780775" y="1671475"/>
              <a:ext cx="819300" cy="852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27"/>
            <p:cNvSpPr/>
            <p:nvPr/>
          </p:nvSpPr>
          <p:spPr>
            <a:xfrm>
              <a:off x="933175" y="1528900"/>
              <a:ext cx="819300" cy="852000"/>
            </a:xfrm>
            <a:prstGeom prst="rect">
              <a:avLst/>
            </a:prstGeom>
            <a:solidFill>
              <a:srgbClr val="B6D7A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19" name="Google Shape;919;p27"/>
          <p:cNvSpPr txBox="1"/>
          <p:nvPr>
            <p:ph type="title"/>
          </p:nvPr>
        </p:nvSpPr>
        <p:spPr>
          <a:xfrm>
            <a:off x="3063233" y="223533"/>
            <a:ext cx="8610300" cy="16008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sz="9600">
                <a:solidFill>
                  <a:srgbClr val="000000"/>
                </a:solidFill>
                <a:latin typeface="Fontdiner Swanky"/>
                <a:ea typeface="Fontdiner Swanky"/>
                <a:cs typeface="Fontdiner Swanky"/>
                <a:sym typeface="Fontdiner Swanky"/>
              </a:defRPr>
            </a:lvl1pPr>
            <a:lvl2pPr lvl="1" rtl="0">
              <a:spcBef>
                <a:spcPts val="0"/>
              </a:spcBef>
              <a:spcAft>
                <a:spcPts val="0"/>
              </a:spcAft>
              <a:buNone/>
              <a:defRPr sz="6700">
                <a:solidFill>
                  <a:srgbClr val="54EBE4"/>
                </a:solidFill>
                <a:latin typeface="Fontdiner Swanky"/>
                <a:ea typeface="Fontdiner Swanky"/>
                <a:cs typeface="Fontdiner Swanky"/>
                <a:sym typeface="Fontdiner Swanky"/>
              </a:defRPr>
            </a:lvl2pPr>
            <a:lvl3pPr lvl="2" rtl="0">
              <a:spcBef>
                <a:spcPts val="0"/>
              </a:spcBef>
              <a:spcAft>
                <a:spcPts val="0"/>
              </a:spcAft>
              <a:buNone/>
              <a:defRPr sz="6700">
                <a:solidFill>
                  <a:srgbClr val="54EBE4"/>
                </a:solidFill>
                <a:latin typeface="Fontdiner Swanky"/>
                <a:ea typeface="Fontdiner Swanky"/>
                <a:cs typeface="Fontdiner Swanky"/>
                <a:sym typeface="Fontdiner Swanky"/>
              </a:defRPr>
            </a:lvl3pPr>
            <a:lvl4pPr lvl="3" rtl="0">
              <a:spcBef>
                <a:spcPts val="0"/>
              </a:spcBef>
              <a:spcAft>
                <a:spcPts val="0"/>
              </a:spcAft>
              <a:buNone/>
              <a:defRPr sz="6700">
                <a:solidFill>
                  <a:srgbClr val="54EBE4"/>
                </a:solidFill>
                <a:latin typeface="Fontdiner Swanky"/>
                <a:ea typeface="Fontdiner Swanky"/>
                <a:cs typeface="Fontdiner Swanky"/>
                <a:sym typeface="Fontdiner Swanky"/>
              </a:defRPr>
            </a:lvl4pPr>
            <a:lvl5pPr lvl="4" rtl="0">
              <a:spcBef>
                <a:spcPts val="0"/>
              </a:spcBef>
              <a:spcAft>
                <a:spcPts val="0"/>
              </a:spcAft>
              <a:buNone/>
              <a:defRPr sz="6700">
                <a:solidFill>
                  <a:srgbClr val="54EBE4"/>
                </a:solidFill>
                <a:latin typeface="Fontdiner Swanky"/>
                <a:ea typeface="Fontdiner Swanky"/>
                <a:cs typeface="Fontdiner Swanky"/>
                <a:sym typeface="Fontdiner Swanky"/>
              </a:defRPr>
            </a:lvl5pPr>
            <a:lvl6pPr lvl="5" rtl="0">
              <a:spcBef>
                <a:spcPts val="0"/>
              </a:spcBef>
              <a:spcAft>
                <a:spcPts val="0"/>
              </a:spcAft>
              <a:buNone/>
              <a:defRPr sz="6700">
                <a:solidFill>
                  <a:srgbClr val="54EBE4"/>
                </a:solidFill>
                <a:latin typeface="Fontdiner Swanky"/>
                <a:ea typeface="Fontdiner Swanky"/>
                <a:cs typeface="Fontdiner Swanky"/>
                <a:sym typeface="Fontdiner Swanky"/>
              </a:defRPr>
            </a:lvl6pPr>
            <a:lvl7pPr lvl="6" rtl="0">
              <a:spcBef>
                <a:spcPts val="0"/>
              </a:spcBef>
              <a:spcAft>
                <a:spcPts val="0"/>
              </a:spcAft>
              <a:buNone/>
              <a:defRPr sz="6700">
                <a:solidFill>
                  <a:srgbClr val="54EBE4"/>
                </a:solidFill>
                <a:latin typeface="Fontdiner Swanky"/>
                <a:ea typeface="Fontdiner Swanky"/>
                <a:cs typeface="Fontdiner Swanky"/>
                <a:sym typeface="Fontdiner Swanky"/>
              </a:defRPr>
            </a:lvl7pPr>
            <a:lvl8pPr lvl="7" rtl="0">
              <a:spcBef>
                <a:spcPts val="0"/>
              </a:spcBef>
              <a:spcAft>
                <a:spcPts val="0"/>
              </a:spcAft>
              <a:buNone/>
              <a:defRPr sz="6700">
                <a:solidFill>
                  <a:srgbClr val="54EBE4"/>
                </a:solidFill>
                <a:latin typeface="Fontdiner Swanky"/>
                <a:ea typeface="Fontdiner Swanky"/>
                <a:cs typeface="Fontdiner Swanky"/>
                <a:sym typeface="Fontdiner Swanky"/>
              </a:defRPr>
            </a:lvl8pPr>
            <a:lvl9pPr lvl="8" rtl="0">
              <a:spcBef>
                <a:spcPts val="0"/>
              </a:spcBef>
              <a:spcAft>
                <a:spcPts val="0"/>
              </a:spcAft>
              <a:buNone/>
              <a:defRPr sz="6700">
                <a:solidFill>
                  <a:srgbClr val="54EBE4"/>
                </a:solidFill>
                <a:latin typeface="Fontdiner Swanky"/>
                <a:ea typeface="Fontdiner Swanky"/>
                <a:cs typeface="Fontdiner Swanky"/>
                <a:sym typeface="Fontdiner Swanky"/>
              </a:defRPr>
            </a:lvl9pPr>
          </a:lstStyle>
          <a:p/>
        </p:txBody>
      </p:sp>
      <p:sp>
        <p:nvSpPr>
          <p:cNvPr id="920" name="Google Shape;920;p27"/>
          <p:cNvSpPr txBox="1"/>
          <p:nvPr>
            <p:ph idx="2" type="title"/>
          </p:nvPr>
        </p:nvSpPr>
        <p:spPr>
          <a:xfrm>
            <a:off x="243767" y="5028300"/>
            <a:ext cx="9093900" cy="9273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sz="4000">
                <a:solidFill>
                  <a:srgbClr val="000000"/>
                </a:solidFill>
                <a:latin typeface="Fontdiner Swanky"/>
                <a:ea typeface="Fontdiner Swanky"/>
                <a:cs typeface="Fontdiner Swanky"/>
                <a:sym typeface="Fontdiner Swanky"/>
              </a:defRPr>
            </a:lvl1pPr>
            <a:lvl2pPr lvl="1" rtl="0">
              <a:spcBef>
                <a:spcPts val="0"/>
              </a:spcBef>
              <a:spcAft>
                <a:spcPts val="0"/>
              </a:spcAft>
              <a:buNone/>
              <a:defRPr sz="4000">
                <a:solidFill>
                  <a:srgbClr val="000000"/>
                </a:solidFill>
                <a:latin typeface="Fontdiner Swanky"/>
                <a:ea typeface="Fontdiner Swanky"/>
                <a:cs typeface="Fontdiner Swanky"/>
                <a:sym typeface="Fontdiner Swanky"/>
              </a:defRPr>
            </a:lvl2pPr>
            <a:lvl3pPr lvl="2" rtl="0">
              <a:spcBef>
                <a:spcPts val="0"/>
              </a:spcBef>
              <a:spcAft>
                <a:spcPts val="0"/>
              </a:spcAft>
              <a:buNone/>
              <a:defRPr sz="4000">
                <a:solidFill>
                  <a:srgbClr val="000000"/>
                </a:solidFill>
                <a:latin typeface="Fontdiner Swanky"/>
                <a:ea typeface="Fontdiner Swanky"/>
                <a:cs typeface="Fontdiner Swanky"/>
                <a:sym typeface="Fontdiner Swanky"/>
              </a:defRPr>
            </a:lvl3pPr>
            <a:lvl4pPr lvl="3" rtl="0">
              <a:spcBef>
                <a:spcPts val="0"/>
              </a:spcBef>
              <a:spcAft>
                <a:spcPts val="0"/>
              </a:spcAft>
              <a:buNone/>
              <a:defRPr sz="4000">
                <a:solidFill>
                  <a:srgbClr val="000000"/>
                </a:solidFill>
                <a:latin typeface="Fontdiner Swanky"/>
                <a:ea typeface="Fontdiner Swanky"/>
                <a:cs typeface="Fontdiner Swanky"/>
                <a:sym typeface="Fontdiner Swanky"/>
              </a:defRPr>
            </a:lvl4pPr>
            <a:lvl5pPr lvl="4" rtl="0">
              <a:spcBef>
                <a:spcPts val="0"/>
              </a:spcBef>
              <a:spcAft>
                <a:spcPts val="0"/>
              </a:spcAft>
              <a:buNone/>
              <a:defRPr sz="4000">
                <a:solidFill>
                  <a:srgbClr val="000000"/>
                </a:solidFill>
                <a:latin typeface="Fontdiner Swanky"/>
                <a:ea typeface="Fontdiner Swanky"/>
                <a:cs typeface="Fontdiner Swanky"/>
                <a:sym typeface="Fontdiner Swanky"/>
              </a:defRPr>
            </a:lvl5pPr>
            <a:lvl6pPr lvl="5" rtl="0">
              <a:spcBef>
                <a:spcPts val="0"/>
              </a:spcBef>
              <a:spcAft>
                <a:spcPts val="0"/>
              </a:spcAft>
              <a:buNone/>
              <a:defRPr sz="4000">
                <a:solidFill>
                  <a:srgbClr val="000000"/>
                </a:solidFill>
                <a:latin typeface="Fontdiner Swanky"/>
                <a:ea typeface="Fontdiner Swanky"/>
                <a:cs typeface="Fontdiner Swanky"/>
                <a:sym typeface="Fontdiner Swanky"/>
              </a:defRPr>
            </a:lvl6pPr>
            <a:lvl7pPr lvl="6" rtl="0">
              <a:spcBef>
                <a:spcPts val="0"/>
              </a:spcBef>
              <a:spcAft>
                <a:spcPts val="0"/>
              </a:spcAft>
              <a:buNone/>
              <a:defRPr sz="4000">
                <a:solidFill>
                  <a:srgbClr val="000000"/>
                </a:solidFill>
                <a:latin typeface="Fontdiner Swanky"/>
                <a:ea typeface="Fontdiner Swanky"/>
                <a:cs typeface="Fontdiner Swanky"/>
                <a:sym typeface="Fontdiner Swanky"/>
              </a:defRPr>
            </a:lvl7pPr>
            <a:lvl8pPr lvl="7" rtl="0">
              <a:spcBef>
                <a:spcPts val="0"/>
              </a:spcBef>
              <a:spcAft>
                <a:spcPts val="0"/>
              </a:spcAft>
              <a:buNone/>
              <a:defRPr sz="4000">
                <a:solidFill>
                  <a:srgbClr val="000000"/>
                </a:solidFill>
                <a:latin typeface="Fontdiner Swanky"/>
                <a:ea typeface="Fontdiner Swanky"/>
                <a:cs typeface="Fontdiner Swanky"/>
                <a:sym typeface="Fontdiner Swanky"/>
              </a:defRPr>
            </a:lvl8pPr>
            <a:lvl9pPr lvl="8" rtl="0">
              <a:spcBef>
                <a:spcPts val="0"/>
              </a:spcBef>
              <a:spcAft>
                <a:spcPts val="0"/>
              </a:spcAft>
              <a:buNone/>
              <a:defRPr sz="4000">
                <a:solidFill>
                  <a:srgbClr val="000000"/>
                </a:solidFill>
                <a:latin typeface="Fontdiner Swanky"/>
                <a:ea typeface="Fontdiner Swanky"/>
                <a:cs typeface="Fontdiner Swanky"/>
                <a:sym typeface="Fontdiner Swanky"/>
              </a:defRPr>
            </a:lvl9pPr>
          </a:lstStyle>
          <a:p/>
        </p:txBody>
      </p:sp>
      <p:sp>
        <p:nvSpPr>
          <p:cNvPr id="921" name="Google Shape;921;p27"/>
          <p:cNvSpPr txBox="1"/>
          <p:nvPr>
            <p:ph idx="1" type="subTitle"/>
          </p:nvPr>
        </p:nvSpPr>
        <p:spPr>
          <a:xfrm>
            <a:off x="265526" y="5897621"/>
            <a:ext cx="9093900" cy="6669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sz="3200">
                <a:solidFill>
                  <a:srgbClr val="000000"/>
                </a:solidFill>
                <a:latin typeface="Life Savers"/>
                <a:ea typeface="Life Savers"/>
                <a:cs typeface="Life Savers"/>
                <a:sym typeface="Life Savers"/>
              </a:defRPr>
            </a:lvl1pPr>
            <a:lvl2pPr lvl="1" rtl="0">
              <a:spcBef>
                <a:spcPts val="2100"/>
              </a:spcBef>
              <a:spcAft>
                <a:spcPts val="0"/>
              </a:spcAft>
              <a:buNone/>
              <a:defRPr sz="3200">
                <a:solidFill>
                  <a:srgbClr val="000000"/>
                </a:solidFill>
                <a:latin typeface="Fontdiner Swanky"/>
                <a:ea typeface="Fontdiner Swanky"/>
                <a:cs typeface="Fontdiner Swanky"/>
                <a:sym typeface="Fontdiner Swanky"/>
              </a:defRPr>
            </a:lvl2pPr>
            <a:lvl3pPr lvl="2" rtl="0">
              <a:spcBef>
                <a:spcPts val="2100"/>
              </a:spcBef>
              <a:spcAft>
                <a:spcPts val="0"/>
              </a:spcAft>
              <a:buNone/>
              <a:defRPr sz="3200">
                <a:solidFill>
                  <a:srgbClr val="000000"/>
                </a:solidFill>
                <a:latin typeface="Fontdiner Swanky"/>
                <a:ea typeface="Fontdiner Swanky"/>
                <a:cs typeface="Fontdiner Swanky"/>
                <a:sym typeface="Fontdiner Swanky"/>
              </a:defRPr>
            </a:lvl3pPr>
            <a:lvl4pPr lvl="3" rtl="0">
              <a:spcBef>
                <a:spcPts val="2100"/>
              </a:spcBef>
              <a:spcAft>
                <a:spcPts val="0"/>
              </a:spcAft>
              <a:buNone/>
              <a:defRPr sz="3200">
                <a:solidFill>
                  <a:srgbClr val="000000"/>
                </a:solidFill>
                <a:latin typeface="Fontdiner Swanky"/>
                <a:ea typeface="Fontdiner Swanky"/>
                <a:cs typeface="Fontdiner Swanky"/>
                <a:sym typeface="Fontdiner Swanky"/>
              </a:defRPr>
            </a:lvl4pPr>
            <a:lvl5pPr lvl="4" rtl="0">
              <a:spcBef>
                <a:spcPts val="2100"/>
              </a:spcBef>
              <a:spcAft>
                <a:spcPts val="0"/>
              </a:spcAft>
              <a:buNone/>
              <a:defRPr sz="3200">
                <a:solidFill>
                  <a:srgbClr val="000000"/>
                </a:solidFill>
                <a:latin typeface="Fontdiner Swanky"/>
                <a:ea typeface="Fontdiner Swanky"/>
                <a:cs typeface="Fontdiner Swanky"/>
                <a:sym typeface="Fontdiner Swanky"/>
              </a:defRPr>
            </a:lvl5pPr>
            <a:lvl6pPr lvl="5" rtl="0">
              <a:spcBef>
                <a:spcPts val="2100"/>
              </a:spcBef>
              <a:spcAft>
                <a:spcPts val="0"/>
              </a:spcAft>
              <a:buNone/>
              <a:defRPr sz="3200">
                <a:solidFill>
                  <a:srgbClr val="000000"/>
                </a:solidFill>
                <a:latin typeface="Fontdiner Swanky"/>
                <a:ea typeface="Fontdiner Swanky"/>
                <a:cs typeface="Fontdiner Swanky"/>
                <a:sym typeface="Fontdiner Swanky"/>
              </a:defRPr>
            </a:lvl6pPr>
            <a:lvl7pPr lvl="6" rtl="0">
              <a:spcBef>
                <a:spcPts val="2100"/>
              </a:spcBef>
              <a:spcAft>
                <a:spcPts val="0"/>
              </a:spcAft>
              <a:buNone/>
              <a:defRPr sz="3200">
                <a:solidFill>
                  <a:srgbClr val="000000"/>
                </a:solidFill>
                <a:latin typeface="Fontdiner Swanky"/>
                <a:ea typeface="Fontdiner Swanky"/>
                <a:cs typeface="Fontdiner Swanky"/>
                <a:sym typeface="Fontdiner Swanky"/>
              </a:defRPr>
            </a:lvl7pPr>
            <a:lvl8pPr lvl="7" rtl="0">
              <a:spcBef>
                <a:spcPts val="2100"/>
              </a:spcBef>
              <a:spcAft>
                <a:spcPts val="0"/>
              </a:spcAft>
              <a:buNone/>
              <a:defRPr sz="3200">
                <a:solidFill>
                  <a:srgbClr val="000000"/>
                </a:solidFill>
                <a:latin typeface="Fontdiner Swanky"/>
                <a:ea typeface="Fontdiner Swanky"/>
                <a:cs typeface="Fontdiner Swanky"/>
                <a:sym typeface="Fontdiner Swanky"/>
              </a:defRPr>
            </a:lvl8pPr>
            <a:lvl9pPr lvl="8" rtl="0">
              <a:spcBef>
                <a:spcPts val="2100"/>
              </a:spcBef>
              <a:spcAft>
                <a:spcPts val="2100"/>
              </a:spcAft>
              <a:buNone/>
              <a:defRPr sz="3200">
                <a:solidFill>
                  <a:srgbClr val="000000"/>
                </a:solidFill>
                <a:latin typeface="Fontdiner Swanky"/>
                <a:ea typeface="Fontdiner Swanky"/>
                <a:cs typeface="Fontdiner Swanky"/>
                <a:sym typeface="Fontdiner Swanky"/>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_1">
    <p:spTree>
      <p:nvGrpSpPr>
        <p:cNvPr id="922" name="Shape 922"/>
        <p:cNvGrpSpPr/>
        <p:nvPr/>
      </p:nvGrpSpPr>
      <p:grpSpPr>
        <a:xfrm>
          <a:off x="0" y="0"/>
          <a:ext cx="0" cy="0"/>
          <a:chOff x="0" y="0"/>
          <a:chExt cx="0" cy="0"/>
        </a:xfrm>
      </p:grpSpPr>
      <p:cxnSp>
        <p:nvCxnSpPr>
          <p:cNvPr id="923" name="Google Shape;923;p28"/>
          <p:cNvCxnSpPr/>
          <p:nvPr/>
        </p:nvCxnSpPr>
        <p:spPr>
          <a:xfrm flipH="1" rot="10800000">
            <a:off x="-684633" y="-711300"/>
            <a:ext cx="2654400" cy="2654400"/>
          </a:xfrm>
          <a:prstGeom prst="straightConnector1">
            <a:avLst/>
          </a:prstGeom>
          <a:noFill/>
          <a:ln cap="flat" cmpd="sng" w="76200">
            <a:solidFill>
              <a:srgbClr val="000000"/>
            </a:solidFill>
            <a:prstDash val="solid"/>
            <a:round/>
            <a:headEnd len="med" w="med" type="none"/>
            <a:tailEnd len="med" w="med" type="none"/>
          </a:ln>
        </p:spPr>
      </p:cxnSp>
      <p:cxnSp>
        <p:nvCxnSpPr>
          <p:cNvPr id="924" name="Google Shape;924;p28"/>
          <p:cNvCxnSpPr/>
          <p:nvPr/>
        </p:nvCxnSpPr>
        <p:spPr>
          <a:xfrm flipH="1" rot="10800000">
            <a:off x="-862433" y="-939900"/>
            <a:ext cx="3983100" cy="4026000"/>
          </a:xfrm>
          <a:prstGeom prst="straightConnector1">
            <a:avLst/>
          </a:prstGeom>
          <a:noFill/>
          <a:ln cap="flat" cmpd="sng" w="76200">
            <a:solidFill>
              <a:srgbClr val="000000"/>
            </a:solidFill>
            <a:prstDash val="solid"/>
            <a:round/>
            <a:headEnd len="med" w="med" type="none"/>
            <a:tailEnd len="med" w="med" type="none"/>
          </a:ln>
        </p:spPr>
      </p:cxnSp>
      <p:cxnSp>
        <p:nvCxnSpPr>
          <p:cNvPr id="925" name="Google Shape;925;p28"/>
          <p:cNvCxnSpPr/>
          <p:nvPr/>
        </p:nvCxnSpPr>
        <p:spPr>
          <a:xfrm flipH="1" rot="10800000">
            <a:off x="-862433" y="-711300"/>
            <a:ext cx="4741500" cy="4724400"/>
          </a:xfrm>
          <a:prstGeom prst="straightConnector1">
            <a:avLst/>
          </a:prstGeom>
          <a:noFill/>
          <a:ln cap="flat" cmpd="sng" w="76200">
            <a:solidFill>
              <a:srgbClr val="000000"/>
            </a:solidFill>
            <a:prstDash val="solid"/>
            <a:round/>
            <a:headEnd len="med" w="med" type="none"/>
            <a:tailEnd len="med" w="med" type="none"/>
          </a:ln>
        </p:spPr>
      </p:cxnSp>
      <p:cxnSp>
        <p:nvCxnSpPr>
          <p:cNvPr id="926" name="Google Shape;926;p28"/>
          <p:cNvCxnSpPr/>
          <p:nvPr/>
        </p:nvCxnSpPr>
        <p:spPr>
          <a:xfrm flipH="1" rot="10800000">
            <a:off x="-1243433" y="-1232000"/>
            <a:ext cx="6616800" cy="6616800"/>
          </a:xfrm>
          <a:prstGeom prst="straightConnector1">
            <a:avLst/>
          </a:prstGeom>
          <a:noFill/>
          <a:ln cap="flat" cmpd="sng" w="76200">
            <a:solidFill>
              <a:srgbClr val="000000"/>
            </a:solidFill>
            <a:prstDash val="solid"/>
            <a:round/>
            <a:headEnd len="med" w="med" type="none"/>
            <a:tailEnd len="med" w="med" type="none"/>
          </a:ln>
        </p:spPr>
      </p:cxnSp>
      <p:cxnSp>
        <p:nvCxnSpPr>
          <p:cNvPr id="927" name="Google Shape;927;p28"/>
          <p:cNvCxnSpPr/>
          <p:nvPr/>
        </p:nvCxnSpPr>
        <p:spPr>
          <a:xfrm flipH="1" rot="10800000">
            <a:off x="-1016000" y="-1232100"/>
            <a:ext cx="7512900" cy="7512900"/>
          </a:xfrm>
          <a:prstGeom prst="straightConnector1">
            <a:avLst/>
          </a:prstGeom>
          <a:noFill/>
          <a:ln cap="flat" cmpd="sng" w="76200">
            <a:solidFill>
              <a:srgbClr val="000000"/>
            </a:solidFill>
            <a:prstDash val="solid"/>
            <a:round/>
            <a:headEnd len="med" w="med" type="none"/>
            <a:tailEnd len="med" w="med" type="none"/>
          </a:ln>
        </p:spPr>
      </p:cxnSp>
      <p:cxnSp>
        <p:nvCxnSpPr>
          <p:cNvPr id="928" name="Google Shape;928;p28"/>
          <p:cNvCxnSpPr/>
          <p:nvPr/>
        </p:nvCxnSpPr>
        <p:spPr>
          <a:xfrm flipH="1" rot="10800000">
            <a:off x="-355600" y="-711400"/>
            <a:ext cx="7512900" cy="7512900"/>
          </a:xfrm>
          <a:prstGeom prst="straightConnector1">
            <a:avLst/>
          </a:prstGeom>
          <a:noFill/>
          <a:ln cap="flat" cmpd="sng" w="76200">
            <a:solidFill>
              <a:srgbClr val="000000"/>
            </a:solidFill>
            <a:prstDash val="solid"/>
            <a:round/>
            <a:headEnd len="med" w="med" type="none"/>
            <a:tailEnd len="med" w="med" type="none"/>
          </a:ln>
        </p:spPr>
      </p:cxnSp>
      <p:cxnSp>
        <p:nvCxnSpPr>
          <p:cNvPr id="929" name="Google Shape;929;p28"/>
          <p:cNvCxnSpPr/>
          <p:nvPr/>
        </p:nvCxnSpPr>
        <p:spPr>
          <a:xfrm flipH="1" rot="10800000">
            <a:off x="-533400" y="-381300"/>
            <a:ext cx="8474100" cy="8474100"/>
          </a:xfrm>
          <a:prstGeom prst="straightConnector1">
            <a:avLst/>
          </a:prstGeom>
          <a:noFill/>
          <a:ln cap="flat" cmpd="sng" w="76200">
            <a:solidFill>
              <a:srgbClr val="000000"/>
            </a:solidFill>
            <a:prstDash val="solid"/>
            <a:round/>
            <a:headEnd len="med" w="med" type="none"/>
            <a:tailEnd len="med" w="med" type="none"/>
          </a:ln>
        </p:spPr>
      </p:cxnSp>
      <p:cxnSp>
        <p:nvCxnSpPr>
          <p:cNvPr id="930" name="Google Shape;930;p28"/>
          <p:cNvCxnSpPr/>
          <p:nvPr/>
        </p:nvCxnSpPr>
        <p:spPr>
          <a:xfrm flipH="1" rot="10800000">
            <a:off x="635000" y="-381300"/>
            <a:ext cx="8474100" cy="8474100"/>
          </a:xfrm>
          <a:prstGeom prst="straightConnector1">
            <a:avLst/>
          </a:prstGeom>
          <a:noFill/>
          <a:ln cap="flat" cmpd="sng" w="76200">
            <a:solidFill>
              <a:srgbClr val="000000"/>
            </a:solidFill>
            <a:prstDash val="solid"/>
            <a:round/>
            <a:headEnd len="med" w="med" type="none"/>
            <a:tailEnd len="med" w="med" type="none"/>
          </a:ln>
        </p:spPr>
      </p:cxnSp>
      <p:sp>
        <p:nvSpPr>
          <p:cNvPr id="931" name="Google Shape;931;p28"/>
          <p:cNvSpPr/>
          <p:nvPr/>
        </p:nvSpPr>
        <p:spPr>
          <a:xfrm rot="-2700000">
            <a:off x="-305775" y="4578414"/>
            <a:ext cx="4741575" cy="1733967"/>
          </a:xfrm>
          <a:prstGeom prst="triangle">
            <a:avLst>
              <a:gd fmla="val 50000" name="adj"/>
            </a:avLst>
          </a:prstGeom>
          <a:solidFill>
            <a:srgbClr val="ED9BD5"/>
          </a:solidFill>
          <a:ln cap="flat" cmpd="sng" w="381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28"/>
          <p:cNvSpPr/>
          <p:nvPr/>
        </p:nvSpPr>
        <p:spPr>
          <a:xfrm rot="2700450">
            <a:off x="182619" y="1680131"/>
            <a:ext cx="3243923" cy="1935917"/>
          </a:xfrm>
          <a:prstGeom prst="rtTriangle">
            <a:avLst/>
          </a:prstGeom>
          <a:solidFill>
            <a:srgbClr val="64C0E9"/>
          </a:solidFill>
          <a:ln cap="flat" cmpd="sng" w="381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28"/>
          <p:cNvSpPr/>
          <p:nvPr/>
        </p:nvSpPr>
        <p:spPr>
          <a:xfrm rot="-2699857">
            <a:off x="1371451" y="314417"/>
            <a:ext cx="5101563" cy="3749646"/>
          </a:xfrm>
          <a:prstGeom prst="triangle">
            <a:avLst>
              <a:gd fmla="val 31441" name="adj"/>
            </a:avLst>
          </a:prstGeom>
          <a:solidFill>
            <a:srgbClr val="FFE599"/>
          </a:solidFill>
          <a:ln cap="flat" cmpd="sng" w="381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28"/>
          <p:cNvSpPr/>
          <p:nvPr/>
        </p:nvSpPr>
        <p:spPr>
          <a:xfrm rot="8100000">
            <a:off x="1587391" y="-59202"/>
            <a:ext cx="1927856" cy="1547291"/>
          </a:xfrm>
          <a:prstGeom prst="triangle">
            <a:avLst>
              <a:gd fmla="val 50000" name="adj"/>
            </a:avLst>
          </a:prstGeom>
          <a:solidFill>
            <a:srgbClr val="8D97DC"/>
          </a:solidFill>
          <a:ln cap="flat" cmpd="sng" w="381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28"/>
          <p:cNvSpPr/>
          <p:nvPr/>
        </p:nvSpPr>
        <p:spPr>
          <a:xfrm rot="-2699494">
            <a:off x="7148789" y="-313738"/>
            <a:ext cx="1440589" cy="964352"/>
          </a:xfrm>
          <a:prstGeom prst="triangle">
            <a:avLst>
              <a:gd fmla="val 34228" name="adj"/>
            </a:avLst>
          </a:prstGeom>
          <a:solidFill>
            <a:srgbClr val="F6B26B"/>
          </a:solidFill>
          <a:ln cap="flat" cmpd="sng" w="3810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28"/>
          <p:cNvSpPr/>
          <p:nvPr/>
        </p:nvSpPr>
        <p:spPr>
          <a:xfrm rot="-2701141">
            <a:off x="4280065" y="83885"/>
            <a:ext cx="1278732" cy="1150180"/>
          </a:xfrm>
          <a:prstGeom prst="triangle">
            <a:avLst>
              <a:gd fmla="val 50000" name="adj"/>
            </a:avLst>
          </a:prstGeom>
          <a:solidFill>
            <a:srgbClr val="54EBE4"/>
          </a:solidFill>
          <a:ln cap="flat" cmpd="sng" w="381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28"/>
          <p:cNvSpPr txBox="1"/>
          <p:nvPr>
            <p:ph type="title"/>
          </p:nvPr>
        </p:nvSpPr>
        <p:spPr>
          <a:xfrm>
            <a:off x="5527033" y="2832100"/>
            <a:ext cx="6502800" cy="28776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8000">
                <a:latin typeface="Fontdiner Swanky"/>
                <a:ea typeface="Fontdiner Swanky"/>
                <a:cs typeface="Fontdiner Swanky"/>
                <a:sym typeface="Fontdiner Swanky"/>
              </a:defRPr>
            </a:lvl1pPr>
            <a:lvl2pPr lvl="1" rtl="0">
              <a:spcBef>
                <a:spcPts val="0"/>
              </a:spcBef>
              <a:spcAft>
                <a:spcPts val="0"/>
              </a:spcAft>
              <a:buNone/>
              <a:defRPr sz="8000">
                <a:latin typeface="Fontdiner Swanky"/>
                <a:ea typeface="Fontdiner Swanky"/>
                <a:cs typeface="Fontdiner Swanky"/>
                <a:sym typeface="Fontdiner Swanky"/>
              </a:defRPr>
            </a:lvl2pPr>
            <a:lvl3pPr lvl="2" rtl="0">
              <a:spcBef>
                <a:spcPts val="0"/>
              </a:spcBef>
              <a:spcAft>
                <a:spcPts val="0"/>
              </a:spcAft>
              <a:buNone/>
              <a:defRPr sz="8000">
                <a:latin typeface="Fontdiner Swanky"/>
                <a:ea typeface="Fontdiner Swanky"/>
                <a:cs typeface="Fontdiner Swanky"/>
                <a:sym typeface="Fontdiner Swanky"/>
              </a:defRPr>
            </a:lvl3pPr>
            <a:lvl4pPr lvl="3" rtl="0">
              <a:spcBef>
                <a:spcPts val="0"/>
              </a:spcBef>
              <a:spcAft>
                <a:spcPts val="0"/>
              </a:spcAft>
              <a:buNone/>
              <a:defRPr sz="8000">
                <a:latin typeface="Fontdiner Swanky"/>
                <a:ea typeface="Fontdiner Swanky"/>
                <a:cs typeface="Fontdiner Swanky"/>
                <a:sym typeface="Fontdiner Swanky"/>
              </a:defRPr>
            </a:lvl4pPr>
            <a:lvl5pPr lvl="4" rtl="0">
              <a:spcBef>
                <a:spcPts val="0"/>
              </a:spcBef>
              <a:spcAft>
                <a:spcPts val="0"/>
              </a:spcAft>
              <a:buNone/>
              <a:defRPr sz="8000">
                <a:latin typeface="Fontdiner Swanky"/>
                <a:ea typeface="Fontdiner Swanky"/>
                <a:cs typeface="Fontdiner Swanky"/>
                <a:sym typeface="Fontdiner Swanky"/>
              </a:defRPr>
            </a:lvl5pPr>
            <a:lvl6pPr lvl="5" rtl="0">
              <a:spcBef>
                <a:spcPts val="0"/>
              </a:spcBef>
              <a:spcAft>
                <a:spcPts val="0"/>
              </a:spcAft>
              <a:buNone/>
              <a:defRPr sz="8000">
                <a:latin typeface="Fontdiner Swanky"/>
                <a:ea typeface="Fontdiner Swanky"/>
                <a:cs typeface="Fontdiner Swanky"/>
                <a:sym typeface="Fontdiner Swanky"/>
              </a:defRPr>
            </a:lvl6pPr>
            <a:lvl7pPr lvl="6" rtl="0">
              <a:spcBef>
                <a:spcPts val="0"/>
              </a:spcBef>
              <a:spcAft>
                <a:spcPts val="0"/>
              </a:spcAft>
              <a:buNone/>
              <a:defRPr sz="8000">
                <a:latin typeface="Fontdiner Swanky"/>
                <a:ea typeface="Fontdiner Swanky"/>
                <a:cs typeface="Fontdiner Swanky"/>
                <a:sym typeface="Fontdiner Swanky"/>
              </a:defRPr>
            </a:lvl7pPr>
            <a:lvl8pPr lvl="7" rtl="0">
              <a:spcBef>
                <a:spcPts val="0"/>
              </a:spcBef>
              <a:spcAft>
                <a:spcPts val="0"/>
              </a:spcAft>
              <a:buNone/>
              <a:defRPr sz="8000">
                <a:latin typeface="Fontdiner Swanky"/>
                <a:ea typeface="Fontdiner Swanky"/>
                <a:cs typeface="Fontdiner Swanky"/>
                <a:sym typeface="Fontdiner Swanky"/>
              </a:defRPr>
            </a:lvl8pPr>
            <a:lvl9pPr lvl="8" rtl="0">
              <a:spcBef>
                <a:spcPts val="0"/>
              </a:spcBef>
              <a:spcAft>
                <a:spcPts val="0"/>
              </a:spcAft>
              <a:buNone/>
              <a:defRPr sz="8000">
                <a:latin typeface="Fontdiner Swanky"/>
                <a:ea typeface="Fontdiner Swanky"/>
                <a:cs typeface="Fontdiner Swanky"/>
                <a:sym typeface="Fontdiner Swanky"/>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938" name="Shape 938"/>
        <p:cNvGrpSpPr/>
        <p:nvPr/>
      </p:nvGrpSpPr>
      <p:grpSpPr>
        <a:xfrm>
          <a:off x="0" y="0"/>
          <a:ext cx="0" cy="0"/>
          <a:chOff x="0" y="0"/>
          <a:chExt cx="0" cy="0"/>
        </a:xfrm>
      </p:grpSpPr>
      <p:sp>
        <p:nvSpPr>
          <p:cNvPr id="939" name="Google Shape;939;p2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0" name="Shape 940"/>
        <p:cNvGrpSpPr/>
        <p:nvPr/>
      </p:nvGrpSpPr>
      <p:grpSpPr>
        <a:xfrm>
          <a:off x="0" y="0"/>
          <a:ext cx="0" cy="0"/>
          <a:chOff x="0" y="0"/>
          <a:chExt cx="0" cy="0"/>
        </a:xfrm>
      </p:grpSpPr>
      <p:sp>
        <p:nvSpPr>
          <p:cNvPr id="941" name="Google Shape;941;p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42" name="Google Shape;942;p30"/>
          <p:cNvPicPr preferRelativeResize="0"/>
          <p:nvPr/>
        </p:nvPicPr>
        <p:blipFill>
          <a:blip r:embed="rId2">
            <a:alphaModFix/>
          </a:blip>
          <a:stretch>
            <a:fillRect/>
          </a:stretch>
        </p:blipFill>
        <p:spPr>
          <a:xfrm>
            <a:off x="0" y="0"/>
            <a:ext cx="12192008" cy="6858001"/>
          </a:xfrm>
          <a:prstGeom prst="rect">
            <a:avLst/>
          </a:prstGeom>
          <a:noFill/>
          <a:ln>
            <a:noFill/>
          </a:ln>
        </p:spPr>
      </p:pic>
      <p:pic>
        <p:nvPicPr>
          <p:cNvPr id="943" name="Google Shape;943;p30"/>
          <p:cNvPicPr preferRelativeResize="0"/>
          <p:nvPr/>
        </p:nvPicPr>
        <p:blipFill>
          <a:blip r:embed="rId3">
            <a:alphaModFix/>
          </a:blip>
          <a:stretch>
            <a:fillRect/>
          </a:stretch>
        </p:blipFill>
        <p:spPr>
          <a:xfrm>
            <a:off x="0" y="6326367"/>
            <a:ext cx="531634" cy="5316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71" name="Shape 71"/>
        <p:cNvGrpSpPr/>
        <p:nvPr/>
      </p:nvGrpSpPr>
      <p:grpSpPr>
        <a:xfrm>
          <a:off x="0" y="0"/>
          <a:ext cx="0" cy="0"/>
          <a:chOff x="0" y="0"/>
          <a:chExt cx="0" cy="0"/>
        </a:xfrm>
      </p:grpSpPr>
      <p:sp>
        <p:nvSpPr>
          <p:cNvPr id="72" name="Google Shape;72;p4"/>
          <p:cNvSpPr txBox="1"/>
          <p:nvPr>
            <p:ph type="title"/>
          </p:nvPr>
        </p:nvSpPr>
        <p:spPr>
          <a:xfrm>
            <a:off x="5060405" y="1583975"/>
            <a:ext cx="63348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73" name="Google Shape;73;p4"/>
          <p:cNvSpPr txBox="1"/>
          <p:nvPr>
            <p:ph idx="1" type="body"/>
          </p:nvPr>
        </p:nvSpPr>
        <p:spPr>
          <a:xfrm>
            <a:off x="5060375" y="2988275"/>
            <a:ext cx="63348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4" name="Google Shape;74;p4"/>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 name="Google Shape;75;p4"/>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76" name="Google Shape;76;p4"/>
          <p:cNvGrpSpPr/>
          <p:nvPr/>
        </p:nvGrpSpPr>
        <p:grpSpPr>
          <a:xfrm>
            <a:off x="128945" y="182605"/>
            <a:ext cx="573391" cy="636955"/>
            <a:chOff x="5753006" y="3038475"/>
            <a:chExt cx="685957" cy="761999"/>
          </a:xfrm>
        </p:grpSpPr>
        <p:sp>
          <p:nvSpPr>
            <p:cNvPr id="77" name="Google Shape;77;p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8" name="Google Shape;78;p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79" name="Google Shape;79;p4"/>
          <p:cNvGrpSpPr/>
          <p:nvPr/>
        </p:nvGrpSpPr>
        <p:grpSpPr>
          <a:xfrm>
            <a:off x="11546587" y="307924"/>
            <a:ext cx="416899" cy="386303"/>
            <a:chOff x="7467602" y="5857077"/>
            <a:chExt cx="468900" cy="434488"/>
          </a:xfrm>
        </p:grpSpPr>
        <p:sp>
          <p:nvSpPr>
            <p:cNvPr id="80" name="Google Shape;80;p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1" name="Google Shape;81;p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2" name="Google Shape;82;p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3" name="Google Shape;83;p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84" name="Google Shape;84;p4"/>
          <p:cNvGrpSpPr/>
          <p:nvPr/>
        </p:nvGrpSpPr>
        <p:grpSpPr>
          <a:xfrm>
            <a:off x="1004793" y="371775"/>
            <a:ext cx="1098953" cy="258600"/>
            <a:chOff x="4317443" y="530413"/>
            <a:chExt cx="1098953" cy="258600"/>
          </a:xfrm>
        </p:grpSpPr>
        <p:sp>
          <p:nvSpPr>
            <p:cNvPr id="85" name="Google Shape;85;p4"/>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6" name="Google Shape;86;p4"/>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7" name="Google Shape;87;p4"/>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 name="Google Shape;88;p4"/>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89" name="Google Shape;89;p4"/>
          <p:cNvGrpSpPr/>
          <p:nvPr/>
        </p:nvGrpSpPr>
        <p:grpSpPr>
          <a:xfrm>
            <a:off x="10672139" y="6271009"/>
            <a:ext cx="1098953" cy="258600"/>
            <a:chOff x="4317443" y="530413"/>
            <a:chExt cx="1098953" cy="258600"/>
          </a:xfrm>
        </p:grpSpPr>
        <p:sp>
          <p:nvSpPr>
            <p:cNvPr id="90" name="Google Shape;90;p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1" name="Google Shape;91;p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2" name="Google Shape;92;p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3" name="Google Shape;93;p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94" name="Google Shape;94;p4"/>
          <p:cNvGrpSpPr/>
          <p:nvPr/>
        </p:nvGrpSpPr>
        <p:grpSpPr>
          <a:xfrm>
            <a:off x="207182" y="1425244"/>
            <a:ext cx="416899" cy="386303"/>
            <a:chOff x="7467602" y="5857077"/>
            <a:chExt cx="468900" cy="434488"/>
          </a:xfrm>
        </p:grpSpPr>
        <p:sp>
          <p:nvSpPr>
            <p:cNvPr id="95" name="Google Shape;95;p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6" name="Google Shape;96;p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7" name="Google Shape;97;p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8" name="Google Shape;98;p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99" name="Google Shape;99;p4"/>
          <p:cNvGrpSpPr/>
          <p:nvPr/>
        </p:nvGrpSpPr>
        <p:grpSpPr>
          <a:xfrm flipH="1">
            <a:off x="9573193" y="273100"/>
            <a:ext cx="1098953" cy="258600"/>
            <a:chOff x="4317443" y="530413"/>
            <a:chExt cx="1098953" cy="258600"/>
          </a:xfrm>
        </p:grpSpPr>
        <p:sp>
          <p:nvSpPr>
            <p:cNvPr id="100" name="Google Shape;100;p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1" name="Google Shape;101;p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2" name="Google Shape;102;p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3" name="Google Shape;103;p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04" name="Google Shape;104;p4"/>
          <p:cNvGrpSpPr/>
          <p:nvPr/>
        </p:nvGrpSpPr>
        <p:grpSpPr>
          <a:xfrm>
            <a:off x="11395145" y="5376580"/>
            <a:ext cx="573391" cy="636955"/>
            <a:chOff x="5753006" y="3038475"/>
            <a:chExt cx="685957" cy="761999"/>
          </a:xfrm>
        </p:grpSpPr>
        <p:sp>
          <p:nvSpPr>
            <p:cNvPr id="105" name="Google Shape;105;p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6" name="Google Shape;106;p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8" name="Shape 948"/>
        <p:cNvGrpSpPr/>
        <p:nvPr/>
      </p:nvGrpSpPr>
      <p:grpSpPr>
        <a:xfrm>
          <a:off x="0" y="0"/>
          <a:ext cx="0" cy="0"/>
          <a:chOff x="0" y="0"/>
          <a:chExt cx="0" cy="0"/>
        </a:xfrm>
      </p:grpSpPr>
      <p:sp>
        <p:nvSpPr>
          <p:cNvPr id="949" name="Google Shape;949;p32"/>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950" name="Google Shape;950;p32"/>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951" name="Google Shape;951;p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2" name="Shape 952"/>
        <p:cNvGrpSpPr/>
        <p:nvPr/>
      </p:nvGrpSpPr>
      <p:grpSpPr>
        <a:xfrm>
          <a:off x="0" y="0"/>
          <a:ext cx="0" cy="0"/>
          <a:chOff x="0" y="0"/>
          <a:chExt cx="0" cy="0"/>
        </a:xfrm>
      </p:grpSpPr>
      <p:sp>
        <p:nvSpPr>
          <p:cNvPr id="953" name="Google Shape;953;p33"/>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954" name="Google Shape;954;p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5" name="Shape 955"/>
        <p:cNvGrpSpPr/>
        <p:nvPr/>
      </p:nvGrpSpPr>
      <p:grpSpPr>
        <a:xfrm>
          <a:off x="0" y="0"/>
          <a:ext cx="0" cy="0"/>
          <a:chOff x="0" y="0"/>
          <a:chExt cx="0" cy="0"/>
        </a:xfrm>
      </p:grpSpPr>
      <p:sp>
        <p:nvSpPr>
          <p:cNvPr id="956" name="Google Shape;956;p3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57" name="Google Shape;957;p3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58" name="Google Shape;958;p3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9" name="Shape 959"/>
        <p:cNvGrpSpPr/>
        <p:nvPr/>
      </p:nvGrpSpPr>
      <p:grpSpPr>
        <a:xfrm>
          <a:off x="0" y="0"/>
          <a:ext cx="0" cy="0"/>
          <a:chOff x="0" y="0"/>
          <a:chExt cx="0" cy="0"/>
        </a:xfrm>
      </p:grpSpPr>
      <p:sp>
        <p:nvSpPr>
          <p:cNvPr id="960" name="Google Shape;960;p3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61" name="Google Shape;961;p35"/>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962" name="Google Shape;962;p35"/>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963" name="Google Shape;963;p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4" name="Shape 964"/>
        <p:cNvGrpSpPr/>
        <p:nvPr/>
      </p:nvGrpSpPr>
      <p:grpSpPr>
        <a:xfrm>
          <a:off x="0" y="0"/>
          <a:ext cx="0" cy="0"/>
          <a:chOff x="0" y="0"/>
          <a:chExt cx="0" cy="0"/>
        </a:xfrm>
      </p:grpSpPr>
      <p:sp>
        <p:nvSpPr>
          <p:cNvPr id="965" name="Google Shape;965;p3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66" name="Google Shape;966;p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7" name="Shape 967"/>
        <p:cNvGrpSpPr/>
        <p:nvPr/>
      </p:nvGrpSpPr>
      <p:grpSpPr>
        <a:xfrm>
          <a:off x="0" y="0"/>
          <a:ext cx="0" cy="0"/>
          <a:chOff x="0" y="0"/>
          <a:chExt cx="0" cy="0"/>
        </a:xfrm>
      </p:grpSpPr>
      <p:sp>
        <p:nvSpPr>
          <p:cNvPr id="968" name="Google Shape;968;p37"/>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969" name="Google Shape;969;p37"/>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970" name="Google Shape;970;p3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1" name="Shape 971"/>
        <p:cNvGrpSpPr/>
        <p:nvPr/>
      </p:nvGrpSpPr>
      <p:grpSpPr>
        <a:xfrm>
          <a:off x="0" y="0"/>
          <a:ext cx="0" cy="0"/>
          <a:chOff x="0" y="0"/>
          <a:chExt cx="0" cy="0"/>
        </a:xfrm>
      </p:grpSpPr>
      <p:sp>
        <p:nvSpPr>
          <p:cNvPr id="972" name="Google Shape;972;p38"/>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973" name="Google Shape;973;p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4" name="Shape 974"/>
        <p:cNvGrpSpPr/>
        <p:nvPr/>
      </p:nvGrpSpPr>
      <p:grpSpPr>
        <a:xfrm>
          <a:off x="0" y="0"/>
          <a:ext cx="0" cy="0"/>
          <a:chOff x="0" y="0"/>
          <a:chExt cx="0" cy="0"/>
        </a:xfrm>
      </p:grpSpPr>
      <p:sp>
        <p:nvSpPr>
          <p:cNvPr id="975" name="Google Shape;975;p3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39"/>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977" name="Google Shape;977;p39"/>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78" name="Google Shape;978;p39"/>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79" name="Google Shape;979;p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0" name="Shape 980"/>
        <p:cNvGrpSpPr/>
        <p:nvPr/>
      </p:nvGrpSpPr>
      <p:grpSpPr>
        <a:xfrm>
          <a:off x="0" y="0"/>
          <a:ext cx="0" cy="0"/>
          <a:chOff x="0" y="0"/>
          <a:chExt cx="0" cy="0"/>
        </a:xfrm>
      </p:grpSpPr>
      <p:sp>
        <p:nvSpPr>
          <p:cNvPr id="981" name="Google Shape;981;p40"/>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2400"/>
              <a:buNone/>
              <a:defRPr/>
            </a:lvl1pPr>
          </a:lstStyle>
          <a:p/>
        </p:txBody>
      </p:sp>
      <p:sp>
        <p:nvSpPr>
          <p:cNvPr id="982" name="Google Shape;982;p4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3" name="Shape 983"/>
        <p:cNvGrpSpPr/>
        <p:nvPr/>
      </p:nvGrpSpPr>
      <p:grpSpPr>
        <a:xfrm>
          <a:off x="0" y="0"/>
          <a:ext cx="0" cy="0"/>
          <a:chOff x="0" y="0"/>
          <a:chExt cx="0" cy="0"/>
        </a:xfrm>
      </p:grpSpPr>
      <p:sp>
        <p:nvSpPr>
          <p:cNvPr id="984" name="Google Shape;984;p4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985" name="Google Shape;985;p41"/>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986" name="Google Shape;986;p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07" name="Shape 107"/>
        <p:cNvGrpSpPr/>
        <p:nvPr/>
      </p:nvGrpSpPr>
      <p:grpSpPr>
        <a:xfrm>
          <a:off x="0" y="0"/>
          <a:ext cx="0" cy="0"/>
          <a:chOff x="0" y="0"/>
          <a:chExt cx="0" cy="0"/>
        </a:xfrm>
      </p:grpSpPr>
      <p:sp>
        <p:nvSpPr>
          <p:cNvPr id="108" name="Google Shape;108;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9" name="Google Shape;109;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0" name="Google Shape;110;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1" name="Google Shape;111;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2" name="Google Shape;112;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3" name="Google Shape;113;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4" name="Google Shape;114;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5" name="Google Shape;115;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6" name="Google Shape;116;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7" name="Google Shape;117;p5"/>
          <p:cNvSpPr/>
          <p:nvPr/>
        </p:nvSpPr>
        <p:spPr>
          <a:xfrm flipH="1">
            <a:off x="822058"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8" name="Google Shape;118;p5"/>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19" name="Google Shape;119;p5"/>
          <p:cNvGrpSpPr/>
          <p:nvPr/>
        </p:nvGrpSpPr>
        <p:grpSpPr>
          <a:xfrm flipH="1">
            <a:off x="11395145" y="182605"/>
            <a:ext cx="573391" cy="636955"/>
            <a:chOff x="5753006" y="3038475"/>
            <a:chExt cx="685957" cy="761999"/>
          </a:xfrm>
        </p:grpSpPr>
        <p:sp>
          <p:nvSpPr>
            <p:cNvPr id="120" name="Google Shape;120;p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1" name="Google Shape;121;p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2" name="Google Shape;122;p5"/>
          <p:cNvGrpSpPr/>
          <p:nvPr/>
        </p:nvGrpSpPr>
        <p:grpSpPr>
          <a:xfrm flipH="1">
            <a:off x="133995" y="307924"/>
            <a:ext cx="416899" cy="386303"/>
            <a:chOff x="7467602" y="5857077"/>
            <a:chExt cx="468900" cy="434488"/>
          </a:xfrm>
        </p:grpSpPr>
        <p:sp>
          <p:nvSpPr>
            <p:cNvPr id="123" name="Google Shape;123;p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4" name="Google Shape;124;p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5" name="Google Shape;125;p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6" name="Google Shape;126;p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7" name="Google Shape;127;p5"/>
          <p:cNvGrpSpPr/>
          <p:nvPr/>
        </p:nvGrpSpPr>
        <p:grpSpPr>
          <a:xfrm flipH="1">
            <a:off x="9993735" y="371775"/>
            <a:ext cx="1098953" cy="258600"/>
            <a:chOff x="4317443" y="530413"/>
            <a:chExt cx="1098953" cy="258600"/>
          </a:xfrm>
        </p:grpSpPr>
        <p:sp>
          <p:nvSpPr>
            <p:cNvPr id="128" name="Google Shape;128;p5"/>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 name="Google Shape;129;p5"/>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0" name="Google Shape;130;p5"/>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 name="Google Shape;131;p5"/>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2" name="Google Shape;132;p5"/>
          <p:cNvGrpSpPr/>
          <p:nvPr/>
        </p:nvGrpSpPr>
        <p:grpSpPr>
          <a:xfrm flipH="1">
            <a:off x="326389" y="6271009"/>
            <a:ext cx="1098953" cy="258600"/>
            <a:chOff x="4317443" y="530413"/>
            <a:chExt cx="1098953" cy="258600"/>
          </a:xfrm>
        </p:grpSpPr>
        <p:sp>
          <p:nvSpPr>
            <p:cNvPr id="133" name="Google Shape;133;p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 name="Google Shape;134;p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 name="Google Shape;135;p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 name="Google Shape;136;p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7" name="Google Shape;137;p5"/>
          <p:cNvGrpSpPr/>
          <p:nvPr/>
        </p:nvGrpSpPr>
        <p:grpSpPr>
          <a:xfrm flipH="1">
            <a:off x="11473400" y="1425244"/>
            <a:ext cx="416899" cy="386303"/>
            <a:chOff x="7467602" y="5857077"/>
            <a:chExt cx="468900" cy="434488"/>
          </a:xfrm>
        </p:grpSpPr>
        <p:sp>
          <p:nvSpPr>
            <p:cNvPr id="138" name="Google Shape;138;p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 name="Google Shape;139;p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0" name="Google Shape;140;p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 name="Google Shape;141;p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42" name="Google Shape;142;p5"/>
          <p:cNvGrpSpPr/>
          <p:nvPr/>
        </p:nvGrpSpPr>
        <p:grpSpPr>
          <a:xfrm>
            <a:off x="1425335" y="273100"/>
            <a:ext cx="1098953" cy="258600"/>
            <a:chOff x="4317443" y="530413"/>
            <a:chExt cx="1098953" cy="258600"/>
          </a:xfrm>
        </p:grpSpPr>
        <p:sp>
          <p:nvSpPr>
            <p:cNvPr id="143" name="Google Shape;143;p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4" name="Google Shape;144;p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5" name="Google Shape;145;p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6" name="Google Shape;146;p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47" name="Google Shape;147;p5"/>
          <p:cNvGrpSpPr/>
          <p:nvPr/>
        </p:nvGrpSpPr>
        <p:grpSpPr>
          <a:xfrm flipH="1">
            <a:off x="205145" y="5376580"/>
            <a:ext cx="573391" cy="636955"/>
            <a:chOff x="5753006" y="3038475"/>
            <a:chExt cx="685957" cy="761999"/>
          </a:xfrm>
        </p:grpSpPr>
        <p:sp>
          <p:nvSpPr>
            <p:cNvPr id="148" name="Google Shape;148;p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9" name="Google Shape;149;p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7" name="Shape 987"/>
        <p:cNvGrpSpPr/>
        <p:nvPr/>
      </p:nvGrpSpPr>
      <p:grpSpPr>
        <a:xfrm>
          <a:off x="0" y="0"/>
          <a:ext cx="0" cy="0"/>
          <a:chOff x="0" y="0"/>
          <a:chExt cx="0" cy="0"/>
        </a:xfrm>
      </p:grpSpPr>
      <p:sp>
        <p:nvSpPr>
          <p:cNvPr id="988" name="Google Shape;988;p4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Section header">
  <p:cSld name="SECTION_HEADER_1">
    <p:spTree>
      <p:nvGrpSpPr>
        <p:cNvPr id="989" name="Shape 989"/>
        <p:cNvGrpSpPr/>
        <p:nvPr/>
      </p:nvGrpSpPr>
      <p:grpSpPr>
        <a:xfrm>
          <a:off x="0" y="0"/>
          <a:ext cx="0" cy="0"/>
          <a:chOff x="0" y="0"/>
          <a:chExt cx="0" cy="0"/>
        </a:xfrm>
      </p:grpSpPr>
      <p:sp>
        <p:nvSpPr>
          <p:cNvPr id="990" name="Google Shape;990;p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91" name="Shape 991"/>
        <p:cNvGrpSpPr/>
        <p:nvPr/>
      </p:nvGrpSpPr>
      <p:grpSpPr>
        <a:xfrm>
          <a:off x="0" y="0"/>
          <a:ext cx="0" cy="0"/>
          <a:chOff x="0" y="0"/>
          <a:chExt cx="0" cy="0"/>
        </a:xfrm>
      </p:grpSpPr>
      <p:sp>
        <p:nvSpPr>
          <p:cNvPr id="992" name="Google Shape;992;p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50" name="Shape 150"/>
        <p:cNvGrpSpPr/>
        <p:nvPr/>
      </p:nvGrpSpPr>
      <p:grpSpPr>
        <a:xfrm>
          <a:off x="0" y="0"/>
          <a:ext cx="0" cy="0"/>
          <a:chOff x="0" y="0"/>
          <a:chExt cx="0" cy="0"/>
        </a:xfrm>
      </p:grpSpPr>
      <p:sp>
        <p:nvSpPr>
          <p:cNvPr id="151" name="Google Shape;151;p6"/>
          <p:cNvSpPr txBox="1"/>
          <p:nvPr>
            <p:ph idx="1" type="body"/>
          </p:nvPr>
        </p:nvSpPr>
        <p:spPr>
          <a:xfrm>
            <a:off x="1471050" y="4204525"/>
            <a:ext cx="10305300" cy="1521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52" name="Google Shape;152;p6"/>
          <p:cNvSpPr txBox="1"/>
          <p:nvPr>
            <p:ph type="title"/>
          </p:nvPr>
        </p:nvSpPr>
        <p:spPr>
          <a:xfrm>
            <a:off x="1471050" y="2041175"/>
            <a:ext cx="10305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153" name="Google Shape;153;p6"/>
          <p:cNvGrpSpPr/>
          <p:nvPr/>
        </p:nvGrpSpPr>
        <p:grpSpPr>
          <a:xfrm>
            <a:off x="436707" y="6133406"/>
            <a:ext cx="416899" cy="386303"/>
            <a:chOff x="7467602" y="5857077"/>
            <a:chExt cx="468900" cy="434488"/>
          </a:xfrm>
        </p:grpSpPr>
        <p:sp>
          <p:nvSpPr>
            <p:cNvPr id="154" name="Google Shape;154;p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5" name="Google Shape;155;p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6" name="Google Shape;156;p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7" name="Google Shape;157;p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58" name="Google Shape;158;p6"/>
          <p:cNvGrpSpPr/>
          <p:nvPr/>
        </p:nvGrpSpPr>
        <p:grpSpPr>
          <a:xfrm>
            <a:off x="2755589" y="6133409"/>
            <a:ext cx="1098953" cy="258600"/>
            <a:chOff x="4317443" y="530413"/>
            <a:chExt cx="1098953" cy="258600"/>
          </a:xfrm>
        </p:grpSpPr>
        <p:sp>
          <p:nvSpPr>
            <p:cNvPr id="159" name="Google Shape;159;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0" name="Google Shape;160;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1" name="Google Shape;161;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2" name="Google Shape;162;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63" name="Google Shape;163;p6"/>
          <p:cNvGrpSpPr/>
          <p:nvPr/>
        </p:nvGrpSpPr>
        <p:grpSpPr>
          <a:xfrm>
            <a:off x="10764123" y="6313843"/>
            <a:ext cx="1098953" cy="258600"/>
            <a:chOff x="4317443" y="530413"/>
            <a:chExt cx="1098953" cy="258600"/>
          </a:xfrm>
        </p:grpSpPr>
        <p:sp>
          <p:nvSpPr>
            <p:cNvPr id="164" name="Google Shape;164;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5" name="Google Shape;165;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6" name="Google Shape;166;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7" name="Google Shape;167;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68" name="Google Shape;168;p6"/>
          <p:cNvGrpSpPr/>
          <p:nvPr/>
        </p:nvGrpSpPr>
        <p:grpSpPr>
          <a:xfrm flipH="1">
            <a:off x="5844968" y="630375"/>
            <a:ext cx="1098953" cy="258600"/>
            <a:chOff x="4317443" y="530413"/>
            <a:chExt cx="1098953" cy="258600"/>
          </a:xfrm>
        </p:grpSpPr>
        <p:sp>
          <p:nvSpPr>
            <p:cNvPr id="169" name="Google Shape;169;p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0" name="Google Shape;170;p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1" name="Google Shape;171;p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2" name="Google Shape;172;p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73" name="Google Shape;173;p6"/>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74" name="Google Shape;174;p6"/>
          <p:cNvGrpSpPr/>
          <p:nvPr/>
        </p:nvGrpSpPr>
        <p:grpSpPr>
          <a:xfrm flipH="1">
            <a:off x="11395145" y="182605"/>
            <a:ext cx="573391" cy="636955"/>
            <a:chOff x="5753006" y="3038475"/>
            <a:chExt cx="685957" cy="761999"/>
          </a:xfrm>
        </p:grpSpPr>
        <p:sp>
          <p:nvSpPr>
            <p:cNvPr id="175" name="Google Shape;175;p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6" name="Google Shape;176;p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77" name="Google Shape;177;p6"/>
          <p:cNvGrpSpPr/>
          <p:nvPr/>
        </p:nvGrpSpPr>
        <p:grpSpPr>
          <a:xfrm flipH="1">
            <a:off x="9993735" y="371775"/>
            <a:ext cx="1098953" cy="258600"/>
            <a:chOff x="4317443" y="530413"/>
            <a:chExt cx="1098953" cy="258600"/>
          </a:xfrm>
        </p:grpSpPr>
        <p:sp>
          <p:nvSpPr>
            <p:cNvPr id="178" name="Google Shape;178;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9" name="Google Shape;179;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0" name="Google Shape;180;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1" name="Google Shape;181;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82" name="Google Shape;182;p6"/>
          <p:cNvGrpSpPr/>
          <p:nvPr/>
        </p:nvGrpSpPr>
        <p:grpSpPr>
          <a:xfrm flipH="1">
            <a:off x="11473400" y="1425244"/>
            <a:ext cx="416899" cy="386303"/>
            <a:chOff x="7467602" y="5857077"/>
            <a:chExt cx="468900" cy="434488"/>
          </a:xfrm>
        </p:grpSpPr>
        <p:sp>
          <p:nvSpPr>
            <p:cNvPr id="183" name="Google Shape;183;p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4" name="Google Shape;184;p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5" name="Google Shape;185;p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6" name="Google Shape;186;p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87" name="Google Shape;187;p6"/>
          <p:cNvSpPr/>
          <p:nvPr/>
        </p:nvSpPr>
        <p:spPr>
          <a:xfrm>
            <a:off x="320231" y="1811541"/>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88" name="Google Shape;188;p6"/>
          <p:cNvGrpSpPr/>
          <p:nvPr/>
        </p:nvGrpSpPr>
        <p:grpSpPr>
          <a:xfrm>
            <a:off x="320221" y="204309"/>
            <a:ext cx="1099109" cy="1220951"/>
            <a:chOff x="5753006" y="3038475"/>
            <a:chExt cx="685957" cy="761999"/>
          </a:xfrm>
        </p:grpSpPr>
        <p:sp>
          <p:nvSpPr>
            <p:cNvPr id="189" name="Google Shape;189;p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1" name="Google Shape;191;p6"/>
          <p:cNvGrpSpPr/>
          <p:nvPr/>
        </p:nvGrpSpPr>
        <p:grpSpPr>
          <a:xfrm>
            <a:off x="2519443" y="307925"/>
            <a:ext cx="1098953" cy="258600"/>
            <a:chOff x="4317443" y="530413"/>
            <a:chExt cx="1098953" cy="258600"/>
          </a:xfrm>
        </p:grpSpPr>
        <p:sp>
          <p:nvSpPr>
            <p:cNvPr id="192" name="Google Shape;192;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3" name="Google Shape;193;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4" name="Google Shape;194;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5" name="Google Shape;195;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96" name="Google Shape;196;p6"/>
          <p:cNvGrpSpPr/>
          <p:nvPr/>
        </p:nvGrpSpPr>
        <p:grpSpPr>
          <a:xfrm>
            <a:off x="1696694" y="307919"/>
            <a:ext cx="416899" cy="386303"/>
            <a:chOff x="7467602" y="5857077"/>
            <a:chExt cx="468900" cy="434488"/>
          </a:xfrm>
        </p:grpSpPr>
        <p:sp>
          <p:nvSpPr>
            <p:cNvPr id="197" name="Google Shape;197;p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8" name="Google Shape;198;p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9" name="Google Shape;199;p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0" name="Google Shape;200;p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01" name="Shape 201"/>
        <p:cNvGrpSpPr/>
        <p:nvPr/>
      </p:nvGrpSpPr>
      <p:grpSpPr>
        <a:xfrm>
          <a:off x="0" y="0"/>
          <a:ext cx="0" cy="0"/>
          <a:chOff x="0" y="0"/>
          <a:chExt cx="0" cy="0"/>
        </a:xfrm>
      </p:grpSpPr>
      <p:sp>
        <p:nvSpPr>
          <p:cNvPr id="202" name="Google Shape;202;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3" name="Google Shape;203;p7"/>
          <p:cNvSpPr/>
          <p:nvPr/>
        </p:nvSpPr>
        <p:spPr>
          <a:xfrm flipH="1">
            <a:off x="822058"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4" name="Google Shape;204;p7"/>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05" name="Google Shape;205;p7"/>
          <p:cNvGrpSpPr/>
          <p:nvPr/>
        </p:nvGrpSpPr>
        <p:grpSpPr>
          <a:xfrm flipH="1">
            <a:off x="11395145" y="182605"/>
            <a:ext cx="573391" cy="636955"/>
            <a:chOff x="5753006" y="3038475"/>
            <a:chExt cx="685957" cy="761999"/>
          </a:xfrm>
        </p:grpSpPr>
        <p:sp>
          <p:nvSpPr>
            <p:cNvPr id="206" name="Google Shape;206;p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7" name="Google Shape;207;p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08" name="Google Shape;208;p7"/>
          <p:cNvGrpSpPr/>
          <p:nvPr/>
        </p:nvGrpSpPr>
        <p:grpSpPr>
          <a:xfrm flipH="1">
            <a:off x="133995" y="307924"/>
            <a:ext cx="416899" cy="386303"/>
            <a:chOff x="7467602" y="5857077"/>
            <a:chExt cx="468900" cy="434488"/>
          </a:xfrm>
        </p:grpSpPr>
        <p:sp>
          <p:nvSpPr>
            <p:cNvPr id="209" name="Google Shape;209;p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0" name="Google Shape;210;p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1" name="Google Shape;211;p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2" name="Google Shape;212;p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13" name="Google Shape;213;p7"/>
          <p:cNvGrpSpPr/>
          <p:nvPr/>
        </p:nvGrpSpPr>
        <p:grpSpPr>
          <a:xfrm>
            <a:off x="210440" y="6353834"/>
            <a:ext cx="1098953" cy="258600"/>
            <a:chOff x="4317443" y="530413"/>
            <a:chExt cx="1098953" cy="258600"/>
          </a:xfrm>
        </p:grpSpPr>
        <p:sp>
          <p:nvSpPr>
            <p:cNvPr id="214" name="Google Shape;214;p7"/>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5" name="Google Shape;215;p7"/>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6" name="Google Shape;216;p7"/>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7" name="Google Shape;217;p7"/>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18" name="Google Shape;218;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19" name="Google Shape;219;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0" name="Google Shape;220;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21" name="Google Shape;221;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22" name="Shape 222"/>
        <p:cNvGrpSpPr/>
        <p:nvPr/>
      </p:nvGrpSpPr>
      <p:grpSpPr>
        <a:xfrm>
          <a:off x="0" y="0"/>
          <a:ext cx="0" cy="0"/>
          <a:chOff x="0" y="0"/>
          <a:chExt cx="0" cy="0"/>
        </a:xfrm>
      </p:grpSpPr>
      <p:sp>
        <p:nvSpPr>
          <p:cNvPr id="223" name="Google Shape;223;p8"/>
          <p:cNvSpPr txBox="1"/>
          <p:nvPr>
            <p:ph idx="1" type="subTitle"/>
          </p:nvPr>
        </p:nvSpPr>
        <p:spPr>
          <a:xfrm>
            <a:off x="1529538" y="2176575"/>
            <a:ext cx="695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4" name="Google Shape;224;p8"/>
          <p:cNvSpPr txBox="1"/>
          <p:nvPr>
            <p:ph type="title"/>
          </p:nvPr>
        </p:nvSpPr>
        <p:spPr>
          <a:xfrm>
            <a:off x="1482400" y="745775"/>
            <a:ext cx="69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5" name="Google Shape;225;p8"/>
          <p:cNvSpPr txBox="1"/>
          <p:nvPr>
            <p:ph idx="2" type="body"/>
          </p:nvPr>
        </p:nvSpPr>
        <p:spPr>
          <a:xfrm>
            <a:off x="1529540" y="2836750"/>
            <a:ext cx="69519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26" name="Google Shape;226;p8"/>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7" name="Google Shape;227;p8"/>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28" name="Google Shape;228;p8"/>
          <p:cNvGrpSpPr/>
          <p:nvPr/>
        </p:nvGrpSpPr>
        <p:grpSpPr>
          <a:xfrm>
            <a:off x="128945" y="182605"/>
            <a:ext cx="573391" cy="636955"/>
            <a:chOff x="5753006" y="3038475"/>
            <a:chExt cx="685957" cy="761999"/>
          </a:xfrm>
        </p:grpSpPr>
        <p:sp>
          <p:nvSpPr>
            <p:cNvPr id="229" name="Google Shape;229;p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0" name="Google Shape;230;p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31" name="Google Shape;231;p8"/>
          <p:cNvGrpSpPr/>
          <p:nvPr/>
        </p:nvGrpSpPr>
        <p:grpSpPr>
          <a:xfrm>
            <a:off x="11546587" y="307924"/>
            <a:ext cx="416899" cy="386303"/>
            <a:chOff x="7467602" y="5857077"/>
            <a:chExt cx="468900" cy="434488"/>
          </a:xfrm>
        </p:grpSpPr>
        <p:sp>
          <p:nvSpPr>
            <p:cNvPr id="232" name="Google Shape;232;p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3" name="Google Shape;233;p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4" name="Google Shape;234;p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5" name="Google Shape;235;p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36" name="Google Shape;236;p8"/>
          <p:cNvGrpSpPr/>
          <p:nvPr/>
        </p:nvGrpSpPr>
        <p:grpSpPr>
          <a:xfrm>
            <a:off x="1004793" y="371775"/>
            <a:ext cx="1098953" cy="258600"/>
            <a:chOff x="4317443" y="530413"/>
            <a:chExt cx="1098953" cy="258600"/>
          </a:xfrm>
        </p:grpSpPr>
        <p:sp>
          <p:nvSpPr>
            <p:cNvPr id="237" name="Google Shape;237;p8"/>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8" name="Google Shape;238;p8"/>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9" name="Google Shape;239;p8"/>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0" name="Google Shape;240;p8"/>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41" name="Google Shape;241;p8"/>
          <p:cNvGrpSpPr/>
          <p:nvPr/>
        </p:nvGrpSpPr>
        <p:grpSpPr>
          <a:xfrm>
            <a:off x="10672139" y="6271009"/>
            <a:ext cx="1098953" cy="258600"/>
            <a:chOff x="4317443" y="530413"/>
            <a:chExt cx="1098953" cy="258600"/>
          </a:xfrm>
        </p:grpSpPr>
        <p:sp>
          <p:nvSpPr>
            <p:cNvPr id="242" name="Google Shape;242;p8"/>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3" name="Google Shape;243;p8"/>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4" name="Google Shape;244;p8"/>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5" name="Google Shape;245;p8"/>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46" name="Google Shape;246;p8"/>
          <p:cNvGrpSpPr/>
          <p:nvPr/>
        </p:nvGrpSpPr>
        <p:grpSpPr>
          <a:xfrm>
            <a:off x="207182" y="1425244"/>
            <a:ext cx="416899" cy="386303"/>
            <a:chOff x="7467602" y="5857077"/>
            <a:chExt cx="468900" cy="434488"/>
          </a:xfrm>
        </p:grpSpPr>
        <p:sp>
          <p:nvSpPr>
            <p:cNvPr id="247" name="Google Shape;247;p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8" name="Google Shape;248;p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9" name="Google Shape;249;p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0" name="Google Shape;250;p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51" name="Google Shape;251;p8"/>
          <p:cNvGrpSpPr/>
          <p:nvPr/>
        </p:nvGrpSpPr>
        <p:grpSpPr>
          <a:xfrm flipH="1">
            <a:off x="9573193" y="273100"/>
            <a:ext cx="1098953" cy="258600"/>
            <a:chOff x="4317443" y="530413"/>
            <a:chExt cx="1098953" cy="258600"/>
          </a:xfrm>
        </p:grpSpPr>
        <p:sp>
          <p:nvSpPr>
            <p:cNvPr id="252" name="Google Shape;252;p8"/>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3" name="Google Shape;253;p8"/>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4" name="Google Shape;254;p8"/>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5" name="Google Shape;255;p8"/>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56" name="Google Shape;256;p8"/>
          <p:cNvGrpSpPr/>
          <p:nvPr/>
        </p:nvGrpSpPr>
        <p:grpSpPr>
          <a:xfrm>
            <a:off x="11395145" y="5376580"/>
            <a:ext cx="573391" cy="636955"/>
            <a:chOff x="5753006" y="3038475"/>
            <a:chExt cx="685957" cy="761999"/>
          </a:xfrm>
        </p:grpSpPr>
        <p:sp>
          <p:nvSpPr>
            <p:cNvPr id="257" name="Google Shape;257;p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8" name="Google Shape;258;p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259" name="Shape 259"/>
        <p:cNvGrpSpPr/>
        <p:nvPr/>
      </p:nvGrpSpPr>
      <p:grpSpPr>
        <a:xfrm>
          <a:off x="0" y="0"/>
          <a:ext cx="0" cy="0"/>
          <a:chOff x="0" y="0"/>
          <a:chExt cx="0" cy="0"/>
        </a:xfrm>
      </p:grpSpPr>
      <p:sp>
        <p:nvSpPr>
          <p:cNvPr id="260" name="Google Shape;260;p9"/>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1" name="Google Shape;261;p9"/>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62" name="Google Shape;262;p9"/>
          <p:cNvGrpSpPr/>
          <p:nvPr/>
        </p:nvGrpSpPr>
        <p:grpSpPr>
          <a:xfrm>
            <a:off x="128945" y="182605"/>
            <a:ext cx="573391" cy="636955"/>
            <a:chOff x="5753006" y="3038475"/>
            <a:chExt cx="685957" cy="761999"/>
          </a:xfrm>
        </p:grpSpPr>
        <p:sp>
          <p:nvSpPr>
            <p:cNvPr id="263" name="Google Shape;263;p9"/>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4" name="Google Shape;264;p9"/>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65" name="Google Shape;265;p9"/>
          <p:cNvGrpSpPr/>
          <p:nvPr/>
        </p:nvGrpSpPr>
        <p:grpSpPr>
          <a:xfrm>
            <a:off x="11546587" y="307924"/>
            <a:ext cx="416899" cy="386303"/>
            <a:chOff x="7467602" y="5857077"/>
            <a:chExt cx="468900" cy="434488"/>
          </a:xfrm>
        </p:grpSpPr>
        <p:sp>
          <p:nvSpPr>
            <p:cNvPr id="266" name="Google Shape;266;p9"/>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7" name="Google Shape;267;p9"/>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8" name="Google Shape;268;p9"/>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9" name="Google Shape;269;p9"/>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70" name="Google Shape;270;p9"/>
          <p:cNvGrpSpPr/>
          <p:nvPr/>
        </p:nvGrpSpPr>
        <p:grpSpPr>
          <a:xfrm>
            <a:off x="1004793" y="371775"/>
            <a:ext cx="1098953" cy="258600"/>
            <a:chOff x="4317443" y="530413"/>
            <a:chExt cx="1098953" cy="258600"/>
          </a:xfrm>
        </p:grpSpPr>
        <p:sp>
          <p:nvSpPr>
            <p:cNvPr id="271" name="Google Shape;271;p9"/>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2" name="Google Shape;272;p9"/>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3" name="Google Shape;273;p9"/>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4" name="Google Shape;274;p9"/>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75" name="Google Shape;275;p9"/>
          <p:cNvGrpSpPr/>
          <p:nvPr/>
        </p:nvGrpSpPr>
        <p:grpSpPr>
          <a:xfrm>
            <a:off x="207164" y="6378784"/>
            <a:ext cx="1098953" cy="258600"/>
            <a:chOff x="4317443" y="530413"/>
            <a:chExt cx="1098953" cy="258600"/>
          </a:xfrm>
        </p:grpSpPr>
        <p:sp>
          <p:nvSpPr>
            <p:cNvPr id="276" name="Google Shape;276;p9"/>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7" name="Google Shape;277;p9"/>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8" name="Google Shape;278;p9"/>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9" name="Google Shape;279;p9"/>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80" name="Google Shape;280;p9"/>
          <p:cNvGrpSpPr/>
          <p:nvPr/>
        </p:nvGrpSpPr>
        <p:grpSpPr>
          <a:xfrm>
            <a:off x="207182" y="1425244"/>
            <a:ext cx="416899" cy="386303"/>
            <a:chOff x="7467602" y="5857077"/>
            <a:chExt cx="468900" cy="434488"/>
          </a:xfrm>
        </p:grpSpPr>
        <p:sp>
          <p:nvSpPr>
            <p:cNvPr id="281" name="Google Shape;281;p9"/>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2" name="Google Shape;282;p9"/>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3" name="Google Shape;283;p9"/>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4" name="Google Shape;284;p9"/>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85" name="Google Shape;285;p9"/>
          <p:cNvGrpSpPr/>
          <p:nvPr/>
        </p:nvGrpSpPr>
        <p:grpSpPr>
          <a:xfrm flipH="1">
            <a:off x="9573193" y="273100"/>
            <a:ext cx="1098953" cy="258600"/>
            <a:chOff x="4317443" y="530413"/>
            <a:chExt cx="1098953" cy="258600"/>
          </a:xfrm>
        </p:grpSpPr>
        <p:sp>
          <p:nvSpPr>
            <p:cNvPr id="286" name="Google Shape;286;p9"/>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7" name="Google Shape;287;p9"/>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8" name="Google Shape;288;p9"/>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9" name="Google Shape;289;p9"/>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90" name="Google Shape;290;p9"/>
          <p:cNvGrpSpPr/>
          <p:nvPr/>
        </p:nvGrpSpPr>
        <p:grpSpPr>
          <a:xfrm>
            <a:off x="930170" y="5484355"/>
            <a:ext cx="573391" cy="636955"/>
            <a:chOff x="5753006" y="3038475"/>
            <a:chExt cx="685957" cy="761999"/>
          </a:xfrm>
        </p:grpSpPr>
        <p:sp>
          <p:nvSpPr>
            <p:cNvPr id="291" name="Google Shape;291;p9"/>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2" name="Google Shape;292;p9"/>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93" name="Google Shape;293;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294" name="Google Shape;294;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295" name="Shape 295"/>
        <p:cNvGrpSpPr/>
        <p:nvPr/>
      </p:nvGrpSpPr>
      <p:grpSpPr>
        <a:xfrm>
          <a:off x="0" y="0"/>
          <a:ext cx="0" cy="0"/>
          <a:chOff x="0" y="0"/>
          <a:chExt cx="0" cy="0"/>
        </a:xfrm>
      </p:grpSpPr>
      <p:sp>
        <p:nvSpPr>
          <p:cNvPr id="296" name="Google Shape;296;p10"/>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7" name="Google Shape;297;p10"/>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98" name="Google Shape;298;p10"/>
          <p:cNvGrpSpPr/>
          <p:nvPr/>
        </p:nvGrpSpPr>
        <p:grpSpPr>
          <a:xfrm>
            <a:off x="128945" y="182605"/>
            <a:ext cx="573391" cy="636955"/>
            <a:chOff x="5753006" y="3038475"/>
            <a:chExt cx="685957" cy="761999"/>
          </a:xfrm>
        </p:grpSpPr>
        <p:sp>
          <p:nvSpPr>
            <p:cNvPr id="299" name="Google Shape;299;p1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0" name="Google Shape;300;p1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01" name="Google Shape;301;p10"/>
          <p:cNvGrpSpPr/>
          <p:nvPr/>
        </p:nvGrpSpPr>
        <p:grpSpPr>
          <a:xfrm>
            <a:off x="11546587" y="307924"/>
            <a:ext cx="416899" cy="386303"/>
            <a:chOff x="7467602" y="5857077"/>
            <a:chExt cx="468900" cy="434488"/>
          </a:xfrm>
        </p:grpSpPr>
        <p:sp>
          <p:nvSpPr>
            <p:cNvPr id="302" name="Google Shape;302;p1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3" name="Google Shape;303;p1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4" name="Google Shape;304;p1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5" name="Google Shape;305;p1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06" name="Google Shape;306;p10"/>
          <p:cNvGrpSpPr/>
          <p:nvPr/>
        </p:nvGrpSpPr>
        <p:grpSpPr>
          <a:xfrm>
            <a:off x="1004793" y="371775"/>
            <a:ext cx="1098953" cy="258600"/>
            <a:chOff x="4317443" y="530413"/>
            <a:chExt cx="1098953" cy="258600"/>
          </a:xfrm>
        </p:grpSpPr>
        <p:sp>
          <p:nvSpPr>
            <p:cNvPr id="307" name="Google Shape;307;p10"/>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8" name="Google Shape;308;p10"/>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9" name="Google Shape;309;p10"/>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0" name="Google Shape;310;p10"/>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11" name="Google Shape;311;p10"/>
          <p:cNvGrpSpPr/>
          <p:nvPr/>
        </p:nvGrpSpPr>
        <p:grpSpPr>
          <a:xfrm>
            <a:off x="10672139" y="6271009"/>
            <a:ext cx="1098953" cy="258600"/>
            <a:chOff x="4317443" y="530413"/>
            <a:chExt cx="1098953" cy="258600"/>
          </a:xfrm>
        </p:grpSpPr>
        <p:sp>
          <p:nvSpPr>
            <p:cNvPr id="312" name="Google Shape;312;p1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3" name="Google Shape;313;p1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4" name="Google Shape;314;p1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5" name="Google Shape;315;p1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16" name="Google Shape;316;p10"/>
          <p:cNvGrpSpPr/>
          <p:nvPr/>
        </p:nvGrpSpPr>
        <p:grpSpPr>
          <a:xfrm>
            <a:off x="207182" y="1425244"/>
            <a:ext cx="416899" cy="386303"/>
            <a:chOff x="7467602" y="5857077"/>
            <a:chExt cx="468900" cy="434488"/>
          </a:xfrm>
        </p:grpSpPr>
        <p:sp>
          <p:nvSpPr>
            <p:cNvPr id="317" name="Google Shape;317;p1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8" name="Google Shape;318;p1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9" name="Google Shape;319;p1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0" name="Google Shape;320;p1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21" name="Google Shape;321;p10"/>
          <p:cNvGrpSpPr/>
          <p:nvPr/>
        </p:nvGrpSpPr>
        <p:grpSpPr>
          <a:xfrm flipH="1">
            <a:off x="9573193" y="273100"/>
            <a:ext cx="1098953" cy="258600"/>
            <a:chOff x="4317443" y="530413"/>
            <a:chExt cx="1098953" cy="258600"/>
          </a:xfrm>
        </p:grpSpPr>
        <p:sp>
          <p:nvSpPr>
            <p:cNvPr id="322" name="Google Shape;322;p1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3" name="Google Shape;323;p1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4" name="Google Shape;324;p1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5" name="Google Shape;325;p1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326" name="Google Shape;326;p10"/>
          <p:cNvGrpSpPr/>
          <p:nvPr/>
        </p:nvGrpSpPr>
        <p:grpSpPr>
          <a:xfrm>
            <a:off x="11395145" y="5376580"/>
            <a:ext cx="573391" cy="636955"/>
            <a:chOff x="5753006" y="3038475"/>
            <a:chExt cx="685957" cy="761999"/>
          </a:xfrm>
        </p:grpSpPr>
        <p:sp>
          <p:nvSpPr>
            <p:cNvPr id="327" name="Google Shape;327;p1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8" name="Google Shape;328;p1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29" name="Google Shape;329;p10"/>
          <p:cNvSpPr txBox="1"/>
          <p:nvPr>
            <p:ph type="title"/>
          </p:nvPr>
        </p:nvSpPr>
        <p:spPr>
          <a:xfrm>
            <a:off x="548250" y="1510200"/>
            <a:ext cx="11095500" cy="38376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3"/>
            </a:gs>
            <a:gs pos="71000">
              <a:schemeClr val="accent4"/>
            </a:gs>
            <a:gs pos="79000">
              <a:schemeClr val="accent4"/>
            </a:gs>
            <a:gs pos="100000">
              <a:schemeClr val="accent4"/>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271463" rotWithShape="0" algn="bl" dir="10500000" dist="47625">
              <a:schemeClr val="accent2"/>
            </a:outerShdw>
          </a:effectLst>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1pPr>
            <a:lvl2pPr lvl="1">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2pPr>
            <a:lvl3pPr lvl="2">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3pPr>
            <a:lvl4pPr lvl="3">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4pPr>
            <a:lvl5pPr lvl="4">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5pPr>
            <a:lvl6pPr lvl="5">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6pPr>
            <a:lvl7pPr lvl="6">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7pPr>
            <a:lvl8pPr lvl="7">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8pPr>
            <a:lvl9pPr lvl="8">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1pPr>
            <a:lvl2pPr indent="-349250" lvl="1" marL="9144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2pPr>
            <a:lvl3pPr indent="-349250" lvl="2" marL="13716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3pPr>
            <a:lvl4pPr indent="-349250" lvl="3" marL="18288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4pPr>
            <a:lvl5pPr indent="-349250" lvl="4" marL="22860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5pPr>
            <a:lvl6pPr indent="-349250" lvl="5" marL="27432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6pPr>
            <a:lvl7pPr indent="-349250" lvl="6" marL="32004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7pPr>
            <a:lvl8pPr indent="-349250" lvl="7" marL="36576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8pPr>
            <a:lvl9pPr indent="-349250" lvl="8" marL="4114800">
              <a:lnSpc>
                <a:spcPct val="115000"/>
              </a:lnSpc>
              <a:spcBef>
                <a:spcPts val="2100"/>
              </a:spcBef>
              <a:spcAft>
                <a:spcPts val="210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3509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Barlow Condensed"/>
                <a:ea typeface="Barlow Condensed"/>
                <a:cs typeface="Barlow Condensed"/>
                <a:sym typeface="Barlow Condensed"/>
              </a:rPr>
              <a:t>SLIDESMANIA.COM</a:t>
            </a:r>
            <a:endParaRPr sz="1200">
              <a:solidFill>
                <a:schemeClr val="lt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44" name="Shape 944"/>
        <p:cNvGrpSpPr/>
        <p:nvPr/>
      </p:nvGrpSpPr>
      <p:grpSpPr>
        <a:xfrm>
          <a:off x="0" y="0"/>
          <a:ext cx="0" cy="0"/>
          <a:chOff x="0" y="0"/>
          <a:chExt cx="0" cy="0"/>
        </a:xfrm>
      </p:grpSpPr>
      <p:sp>
        <p:nvSpPr>
          <p:cNvPr id="945" name="Google Shape;945;p3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946" name="Google Shape;946;p3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947" name="Google Shape;947;p3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NvbW11bmljYXRpb24iLCJDb21tdW5pdHkiLCJDb3JyZWxhdGUiLCJDcml0aWNhbCBUaGlua2luZyIsIkNvbGxhYm9yYXRpb24iXX0=pearId=magic-pear-shape-identifier" TargetMode="External"/><Relationship Id="rId4" Type="http://schemas.openxmlformats.org/officeDocument/2006/relationships/image" Target="../media/image15.png"/><Relationship Id="rId5" Type="http://schemas.openxmlformats.org/officeDocument/2006/relationships/hyperlink" Target="http://dontchangethislink.peardeckmagic.zone?eyJ0eXBlIjoiZ29vZ2xlLXNsaWRlcy1hZGRvbi1yZXNwb25zZS1mb290ZXIiLCJsYXN0RWRpdGVkQnkiOiIxMDYwODEyNTI5NzIzMjIxMTEyOTUiLCJwcmVzZW50YXRpb25JZCI6IjFHX1FUZGI4QlE4UUpRZ0tvdlhZZ1hfNDk5dnROUV9fTGxDNUNkVjJmUC1VIiwiY29udGVudElkIjoiY3VzdG9tLXJlc3BvbnNlLW11bHRpcGxlQ2hvaWNlIiwic2xpZGVJZCI6IlNMSURFU19BUEkxMTEwMTUyMTc3XzAiLCJjb250ZW50SW5zdGFuY2VJZCI6IjFHX1FUZGI4QlE4UUpRZ0tvdlhZZ1hfNDk5dnROUV9fTGxDNUNkVjJmUC1VLzQ4MjhiMDI4LTQ4YTYtNDhmYi05ZDRhLWIyMGI0NGM3ZGZhZCJ9pearId=magic-pear-metadata-identifi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xMywiZW1iZWRkYWJsZVVybCI6Imh0dHBzOi8vIiwiYW5zd2VycyI6W119pearId=magic-pear-shape-identifier" TargetMode="External"/><Relationship Id="rId4" Type="http://schemas.openxmlformats.org/officeDocument/2006/relationships/image" Target="../media/image17.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QxIiwic2xpZGVJZCI6Imc1YzJlMmVkYWMyXzBfNDEiLCJwcmVzZW50YXRpb25JZCI6IjFua2VEeGhoTEpNUVJ6ZGJMZlAxWUdaTXlYV3ZGbEg2emxSbElmNmhGZ1VrIiwidGVtcGxhdGVOYW1lIjoiRHJhZyB5b3VyIGRvdCB0byBob3cgeW914oCZcmUgZmVlbGluZyIsImxhc3RFZGl0ZWRCeSI6IjEwNjA4MTI1Mjk3MjMyMjExMTI5NSIsImNvbnRlbnRJbnN0YW5jZUlkIjoiYjRiNDlhYWVlZjYyNGY2YWE3NTU1ZDcwOGM3ZGYxODUifQ==pearId=magic-pear-metadata-identifi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4" Type="http://schemas.openxmlformats.org/officeDocument/2006/relationships/image" Target="../media/image18.png"/><Relationship Id="rId5" Type="http://schemas.openxmlformats.org/officeDocument/2006/relationships/hyperlink" Target="http://dontchangethislink.peardeckmagic.zone?eyJ0eXBlIjoiZ29vZ2xlLXNsaWRlcy1hZGRvbi10ZW1wbGF0ZS1saWJyYXJ5IiwiY2xhc3NUaW1lIjoic3ViamVjdEFyZWFFeGFtcGxlUXVlc3Rpb25zIiwiY29udGVudElkIjoiaHR0cHM6Ly9kb2NzLmdvb2dsZS5jb20vcHJlc2VudGF0aW9uL2QvMWZCM0tHZlVESjVNM20zS2lBcl9abkxYbXFiaUFycnhDdEhuWndRZEI2WGsvZWRpdCNzbGlkZT1pZC5nNWQxYTI3MDg3M18wXzAiLCJzbGlkZUlkIjoiZzVkMWEyNzA4NzNfMF8wIiwicHJlc2VudGF0aW9uSWQiOiIxZkIzS0dmVURKNU0zbTNLaUFyX1puTFhtcWJpQXJyeEN0SG5ad1FkQjZYayIsInRlbXBsYXRlTmFtZSI6IlVzZSB0aGUgd29yZCBiYW5rIHRvIGxhYmVsIHRoZSBkaWFncmFtIiwibGFzdEVkaXRlZEJ5IjoiMTA2MDgxMjUyOTcyMzIyMTExMjk1IiwiY29udGVudEluc3RhbmNlSWQiOiIzMjJhZWQ4ZGJjNzc0NTZiYTlmOTE5MzM4NzQzOTk0YiJ9pearId=magic-pear-metadata-identifi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48.png"/><Relationship Id="rId4"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5" Type="http://schemas.openxmlformats.org/officeDocument/2006/relationships/image" Target="../media/image18.png"/><Relationship Id="rId6" Type="http://schemas.openxmlformats.org/officeDocument/2006/relationships/hyperlink" Target="http://dontchangethislink.peardeckmagic.zone?eyJ0eXBlIjoiZ29vZ2xlLXNsaWRlcy1hZGRvbi10ZW1wbGF0ZS1saWJyYXJ5IiwiY2xhc3NUaW1lIjoiZW5kIiwiY29udGVudElkIjoiaHR0cHM6Ly9kb2NzLmdvb2dsZS5jb20vcHJlc2VudGF0aW9uL2QvMTBaWVlfMFRMR1hLNTh2NjRIeDBnWjk0ZWJQS3l4Y3M3MDkxYjhPY3pKMk0vZWRpdCNzbGlkZT1pZC5nNWNlMDQ3MzMzYV8wXzE2Iiwic2xpZGVJZCI6Imc1Y2UwNDczMzNhXzBfMTYiLCJwcmVzZW50YXRpb25JZCI6IjEwWllZXzBUTEdYSzU4djY0SHgwZ1o5NGViUEt5eGNzNzA5MWI4T2N6SjJNIiwidGVtcGxhdGVOYW1lIjoiUmVmbGVjdCBvbiB0b2RheeKAmXMgYWN0aXZpdGllcyIsImxhc3RFZGl0ZWRCeSI6IjEwNjA4MTI1Mjk3MjMyMjExMTI5NSIsImNvbnRlbnRJbnN0YW5jZUlkIjoiMGNkYmFhMzFmZTRiNDkzNTg2NjQ0NTIwZjEzZTc4ZjYifQ==pearId=magic-pear-metadata-identifi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26.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wNjA4MTI1Mjk3MjMyMjExMTI5NSIsImNvbnRlbnRJbnN0YW5jZUlkIjoiMTY1ZjU4ZjA4ZmZkNDBkYjg5NDA3OGM1MmM4YjM4NmUifQ==pearId=magic-pear-metadata-identifi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www.canva.com/design/DAFdvsNHsvY/HOIpGby4EhPMU6EtXULIIw/view?utm_content=DAFdvsNHsvY&amp;utm_campaign=designshare&amp;utm_medium=link&amp;utm_source=publishsharelink" TargetMode="External"/><Relationship Id="rId4" Type="http://schemas.openxmlformats.org/officeDocument/2006/relationships/hyperlink" Target="http://www.youtube.com/watch?v=YZi6s22yktw" TargetMode="External"/><Relationship Id="rId5"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6" Type="http://schemas.openxmlformats.org/officeDocument/2006/relationships/image" Target="../media/image27.png"/><Relationship Id="rId7" Type="http://schemas.openxmlformats.org/officeDocument/2006/relationships/hyperlink" Target="http://dontchangethislink.peardeckmagic.zone?eyJ0eXBlIjoiZ29vZ2xlLXNsaWRlcy1hZGRvbi10ZW1wbGF0ZS1saWJyYXJ5IiwiY2xhc3NUaW1lIjoiZmVhdHVyZWRDcml0aWNhbFRoaW5raW5nIiwiY29udGVudElkIjoiaHR0cHM6Ly9kb2NzLmdvb2dsZS5jb20vcHJlc2VudGF0aW9uL2QvMS1MYkpKNTh2YUJLZDBWMWFkazF2amxUSjlBVnJWZ01DWnRYSm4yZXU1a0kvZWRpdCNzbGlkZT1pZC5nNWMyZTkzOGZkMV8wXzQ1Iiwic2xpZGVJZCI6Imc1YzJlOTM4ZmQxXzBfNDUiLCJwcmVzZW50YXRpb25JZCI6IjEtTGJKSjU4dmFCS2QwVjFhZGsxdmpsVEo5QVZyVmdNQ1p0WEpuMmV1NWtJIiwidGVtcGxhdGVOYW1lIjoiSSB3b25kZXIiLCJsYXN0RWRpdGVkQnkiOiIxMDYwODEyNTI5NzIzMjIxMTEyOTUiLCJjb250ZW50SW5zdGFuY2VJZCI6IjAzNmE0NjllMThhMzQxYzVhZGZhODM1MTBmYjMwYjgxIn0=pearId=magic-pear-metadata-identifi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xMywiZW1iZWRkYWJsZVVybCI6Imh0dHBzOi8vIiwiYW5zd2VycyI6W119pearId=magic-pear-shape-identifier" TargetMode="External"/><Relationship Id="rId5" Type="http://schemas.openxmlformats.org/officeDocument/2006/relationships/image" Target="../media/image17.png"/><Relationship Id="rId6" Type="http://schemas.openxmlformats.org/officeDocument/2006/relationships/image" Target="../media/image38.png"/><Relationship Id="rId7" Type="http://schemas.openxmlformats.org/officeDocument/2006/relationships/image" Target="../media/image31.png"/><Relationship Id="rId8" Type="http://schemas.openxmlformats.org/officeDocument/2006/relationships/hyperlink" Target="http://dontchangethislink.peardeckmagic.zone?eyJ0eXBlIjoiZ29vZ2xlLXNsaWRlcy1hZGRvbi10ZW1wbGF0ZS1saWJyYXJ5IiwiY2xhc3NUaW1lIjoiYmVnaW5uaW5nIiwiY29udGVudElkIjoiaHR0cHM6Ly9kb2NzLmdvb2dsZS5jb20vcHJlc2VudGF0aW9uL2QvMWZUYlB4ZTN3ZzA1ekVDTE5MR0lxcm5MQUt4cWlUZGhlV2F4N1gyRC1mMVUvZWRpdCNzbGlkZT1pZC5nNWMyZTI1MTQ0M18wXzI0Iiwic2xpZGVJZCI6Imc1YzJlMjUxNDQzXzBfMjQiLCJwcmVzZW50YXRpb25JZCI6IjFmVGJQeGUzd2cwNXpFQ0xOTEdJcXJuTEFLeHFpVGRoZVdheDdYMkQtZjFVIiwidGVtcGxhdGVOYW1lIjoiV2FzIHRoZSBob21ld29yayBoYXJkIiwibGFzdEVkaXRlZEJ5IjoiMTA2MDgxMjUyOTcyMzIyMTExMjk1IiwiY29udGVudEluc3RhbmNlSWQiOiI0MmEzNTQ1MjY0YWM0OWYxYTg1ZDBlOWNmYjhlMzRmMiJ9pearId=magic-pear-metadata-identifi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image" Target="../media/image44.png"/><Relationship Id="rId5"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6" Type="http://schemas.openxmlformats.org/officeDocument/2006/relationships/image" Target="../media/image18.png"/><Relationship Id="rId7" Type="http://schemas.openxmlformats.org/officeDocument/2006/relationships/hyperlink" Target="http://dontchangethislink.peardeckmagic.zone?eyJ0eXBlIjoiZ29vZ2xlLXNsaWRlcy1hZGRvbi10ZW1wbGF0ZS1saWJyYXJ5IiwiY2xhc3NUaW1lIjoic3ViamVjdEFyZWFFTEEiLCJjb250ZW50SWQiOiJodHRwczovL2RvY3MuZ29vZ2xlLmNvbS9wcmVzZW50YXRpb24vZC8xMTN0TzVKQWRKTGxXcWk0Vi02ZVc3UlhCdGh6aVlIMmN2ZjI2SjZLWFdfSS9lZGl0I3NsaWRlPWlkLmc2YmYwZGQwZjRjXzBfMjciLCJzbGlkZUlkIjoiZzZiZjBkZDBmNGNfMF8yNyIsInByZXNlbnRhdGlvbklkIjoiMTEzdE81SkFkSkxsV3FpNFYtNmVXN1JYQnRoemlZSDJjdmYyNko2S1hXX0kiLCJ0ZW1wbGF0ZU5hbWUiOiJVbmRlcnN0YW5kaW5nIHRoZSByZWFkaW5nIiwibGFzdEVkaXRlZEJ5IjoiMTA2MDgxMjUyOTcyMzIyMTExMjk1IiwiY29udGVudEluc3RhbmNlSWQiOiI0YTRkNGJhZThlMTY0YmFlODRhZjQwNzI1MmZiNWU0OSJ9pearId=magic-pear-metadata-identifi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26.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wNjA4MTI1Mjk3MjMyMjExMTI5NSIsImNvbnRlbnRJbnN0YW5jZUlkIjoiMTY1ZjU4ZjA4ZmZkNDBkYjg5NDA3OGM1MmM4YjM4NmUifQ==pearId=magic-pear-metadata-identifi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 Id="rId3"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4" Type="http://schemas.openxmlformats.org/officeDocument/2006/relationships/image" Target="../media/image18.png"/><Relationship Id="rId5" Type="http://schemas.openxmlformats.org/officeDocument/2006/relationships/hyperlink" Target="http://dontchangethislink.peardeckmagic.zone?eyJ0eXBlIjoiZ29vZ2xlLXNsaWRlcy1hZGRvbi10ZW1wbGF0ZS1saWJyYXJ5IiwiY2xhc3NUaW1lIjoic3ViamVjdEFyZWFFeGFtcGxlUXVlc3Rpb25zIiwiY29udGVudElkIjoiaHR0cHM6Ly9kb2NzLmdvb2dsZS5jb20vcHJlc2VudGF0aW9uL2QvMWZCM0tHZlVESjVNM20zS2lBcl9abkxYbXFiaUFycnhDdEhuWndRZEI2WGsvZWRpdCNzbGlkZT1pZC5nNWNlMDdhOWM1Yl8wXzkzIiwic2xpZGVJZCI6Imc1Y2UwN2E5YzViXzBfOTMiLCJwcmVzZW50YXRpb25JZCI6IjFmQjNLR2ZVREo1TTNtM0tpQXJfWm5MWG1xYmlBcnJ4Q3RIblp3UWRCNlhrIiwidGVtcGxhdGVOYW1lIjoiRHJhdyBsaW5lcyB0byBtYXRjaCB0aGUgaW1hZ2UgdG8gdGhlIGFuc3dlciIsImxhc3RFZGl0ZWRCeSI6IjEwNjA4MTI1Mjk3MjMyMjExMTI5NSIsImNvbnRlbnRJbnN0YW5jZUlkIjoiYzJiZmJhMDRmMmY1NGU1OWJmNzllMjEyY2E4OTA2NjUifQ==pearId=magic-pear-metadata-identifi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7.jpg"/><Relationship Id="rId4" Type="http://schemas.openxmlformats.org/officeDocument/2006/relationships/hyperlink" Target="http://www.youtube.com/watch?v=uMD4pelFEpM" TargetMode="External"/><Relationship Id="rId5" Type="http://schemas.openxmlformats.org/officeDocument/2006/relationships/image" Target="../media/image39.jpg"/><Relationship Id="rId6" Type="http://schemas.openxmlformats.org/officeDocument/2006/relationships/hyperlink" Target="https://www.canva.com/design/DAFdvykUyrM/94pZSd2j1Epumk8w96RRdg/view?utm_content=DAFdvykUyrM&amp;utm_campaign=designshare&amp;utm_medium=link&amp;utm_source=publishsharelin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digitalwellnessteam.schoolsites.ca/download/412636" TargetMode="External"/><Relationship Id="rId4" Type="http://schemas.openxmlformats.org/officeDocument/2006/relationships/image" Target="../media/image49.png"/><Relationship Id="rId5" Type="http://schemas.openxmlformats.org/officeDocument/2006/relationships/hyperlink" Target="https://digitalwellnessteam.schoolsites.ca/download/41263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digitalwellnessteam.schoolsites.ca/download/412636" TargetMode="External"/><Relationship Id="rId4" Type="http://schemas.openxmlformats.org/officeDocument/2006/relationships/image" Target="../media/image49.png"/><Relationship Id="rId5" Type="http://schemas.openxmlformats.org/officeDocument/2006/relationships/hyperlink" Target="https://digitalwellnessteam.schoolsites.ca/download/41263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www.youtube.com/watch?v=VRM-16N3zCs" TargetMode="External"/><Relationship Id="rId4" Type="http://schemas.openxmlformats.org/officeDocument/2006/relationships/image" Target="../media/image40.jpg"/><Relationship Id="rId5" Type="http://schemas.openxmlformats.org/officeDocument/2006/relationships/image" Target="../media/image43.png"/><Relationship Id="rId6" Type="http://schemas.openxmlformats.org/officeDocument/2006/relationships/hyperlink" Target="https://digitalwellnessteam.schoolsites.ca/download/427119"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www.youtube.com/watch?v=uMD4pelFEpM" TargetMode="External"/><Relationship Id="rId4" Type="http://schemas.openxmlformats.org/officeDocument/2006/relationships/image" Target="../media/image39.jpg"/><Relationship Id="rId5" Type="http://schemas.openxmlformats.org/officeDocument/2006/relationships/image" Target="../media/image41.png"/><Relationship Id="rId6" Type="http://schemas.openxmlformats.org/officeDocument/2006/relationships/hyperlink" Target="https://digitalwellnessteam.schoolsites.ca/download/42711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hyperlink" Target="https://www.tarveracademy.com/" TargetMode="External"/><Relationship Id="rId4" Type="http://schemas.openxmlformats.org/officeDocument/2006/relationships/hyperlink" Target="https://classtechtips.com/2023/01/24/meaning-of-digital-citizenship-199/" TargetMode="External"/><Relationship Id="rId5" Type="http://schemas.openxmlformats.org/officeDocument/2006/relationships/hyperlink" Target="https://slidesmania.com/" TargetMode="External"/><Relationship Id="rId6" Type="http://schemas.openxmlformats.org/officeDocument/2006/relationships/hyperlink" Target="https://unsplash.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hyperlink" Target="https://digitalwellnessteam.schoolsites.c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11.png"/><Relationship Id="rId5" Type="http://schemas.openxmlformats.org/officeDocument/2006/relationships/hyperlink" Target="http://dontchangethislink.peardeckmagic.zone?eyJ0eXBlIjoiZ29vZ2xlLXNsaWRlcy1hZGRvbi1yZXNwb25zZS1mb290ZXIiLCJsYXN0RWRpdGVkQnkiOiIxMDYwODEyNTI5NzIzMjIxMTEyOTUiLCJwcmVzZW50YXRpb25JZCI6IjFHX1FUZGI4QlE4UUpRZ0tvdlhZZ1hfNDk5dnROUV9fTGxDNUNkVjJmUC1VIiwiY29udGVudElkIjoiY3VzdG9tLXJlc3BvbnNlLWZyZWVSZXNwb25zZS10ZXh0Iiwic2xpZGVJZCI6ImdhMDczNjE4ZTYwXzBfMjEiLCJjb250ZW50SW5zdGFuY2VJZCI6IjFHX1FUZGI4QlE4UUpRZ0tvdlhZZ1hfNDk5dnROUV9fTGxDNUNkVjJmUC1VLzY1YWE3OWJkLWEwM2ItNGQyMC1iNGI3LTU0NTljMjQxNDA4YyJ9pearId=magic-pear-metadata-identifier" TargetMode="External"/><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dontchangethislink.peardeckmagic.zone?eyJ0eXBlIjoiZ29vZ2xlLXNsaWRlcy1hZGRvbi1yZXNwb25zZS1mb290ZXIiLCJsYXN0RWRpdGVkQnkiOiIxMDYwODEyNTI5NzIzMjIxMTEyOTUiLCJwcmVzZW50YXRpb25JZCI6IjFHX1FUZGI4QlE4UUpRZ0tvdlhZZ1hfNDk5dnROUV9fTGxDNUNkVjJmUC1VIiwiY29udGVudElkIjoiY3VzdG9tLXJlc3BvbnNlLWZyZWVSZXNwb25zZS10ZXh0Iiwic2xpZGVJZCI6ImcxZjYxMWMwYjBhYV8wXzAiLCJjb250ZW50SW5zdGFuY2VJZCI6IjFHX1FUZGI4QlE4UUpRZ0tvdlhZZ1hfNDk5dnROUV9fTGxDNUNkVjJmUC1VLzZlN2JjZDMwLTYxM2MtNGEwMS05MjRiLWU4ZmY4YzU3OTBiOSJ9pearId=magic-pear-metadata-identif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dontchangethislink.peardeckmagic.zone?eyJ0eXBlIjoiZ29vZ2xlLXNsaWRlcy1hZGRvbi1yZXNwb25zZS1mb290ZXIiLCJsYXN0RWRpdGVkQnkiOiIxMDYwODEyNTI5NzIzMjIxMTEyOTUiLCJwcmVzZW50YXRpb25JZCI6IjFHX1FUZGI4QlE4UUpRZ0tvdlhZZ1hfNDk5dnROUV9fTGxDNUNkVjJmUC1VIiwiY29udGVudElkIjoiY3VzdG9tLXJlc3BvbnNlLW11bHRpcGxlQ2hvaWNlIiwic2xpZGVJZCI6ImdhMDczNjE4ZTYwXzBfMzEiLCJjb250ZW50SW5zdGFuY2VJZCI6IjFHX1FUZGI4QlE4UUpRZ0tvdlhZZ1hfNDk5dnROUV9fTGxDNUNkVjJmUC1VLzk4MTdlMjU3LWY4NTEtNGNmZC1iNjFmLTUxNzU3YjlkZWI5YiJ9pearId=magic-pear-metadata-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dontchangethislink.peardeckmagic.zone?eyJ0eXBlIjoiZ29vZ2xlLXNsaWRlcy1hZGRvbi1yZXNwb25zZS1mb290ZXIiLCJsYXN0RWRpdGVkQnkiOiIxMDYwODEyNTI5NzIzMjIxMTEyOTUiLCJwcmVzZW50YXRpb25JZCI6IjFHX1FUZGI4QlE4UUpRZ0tvdlhZZ1hfNDk5dnROUV9fTGxDNUNkVjJmUC1VIiwiY29udGVudElkIjoiY3VzdG9tLXJlc3BvbnNlLW11bHRpcGxlQ2hvaWNlIiwic2xpZGVJZCI6ImdhMDczNjE4ZTYwXzBfMzEiLCJjb250ZW50SW5zdGFuY2VJZCI6IjFHX1FUZGI4QlE4UUpRZ0tvdlhZZ1hfNDk5dnROUV9fTGxDNUNkVjJmUC1VLzk4MTdlMjU3LWY4NTEtNGNmZC1iNjFmLTUxNzU3YjlkZWI5YiJ9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45"/>
          <p:cNvSpPr txBox="1"/>
          <p:nvPr>
            <p:ph type="title"/>
          </p:nvPr>
        </p:nvSpPr>
        <p:spPr>
          <a:xfrm>
            <a:off x="4034275" y="1536550"/>
            <a:ext cx="5963100" cy="937500"/>
          </a:xfrm>
          <a:prstGeom prst="rect">
            <a:avLst/>
          </a:prstGeom>
          <a:effectLst>
            <a:outerShdw blurRad="271463" rotWithShape="0" algn="bl" dir="10500000" dist="47625">
              <a:schemeClr val="dk1"/>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Digital Wellness</a:t>
            </a:r>
            <a:endParaRPr>
              <a:solidFill>
                <a:schemeClr val="accent2"/>
              </a:solidFill>
            </a:endParaRPr>
          </a:p>
        </p:txBody>
      </p:sp>
      <p:sp>
        <p:nvSpPr>
          <p:cNvPr id="998" name="Google Shape;998;p45"/>
          <p:cNvSpPr txBox="1"/>
          <p:nvPr>
            <p:ph idx="2" type="body"/>
          </p:nvPr>
        </p:nvSpPr>
        <p:spPr>
          <a:xfrm>
            <a:off x="2329275" y="2775313"/>
            <a:ext cx="5814300" cy="3476700"/>
          </a:xfrm>
          <a:prstGeom prst="rect">
            <a:avLst/>
          </a:prstGeom>
        </p:spPr>
        <p:txBody>
          <a:bodyPr anchorCtr="0" anchor="t" bIns="121900" lIns="121900" spcFirstLastPara="1" rIns="121900" wrap="square" tIns="121900">
            <a:noAutofit/>
          </a:bodyPr>
          <a:lstStyle/>
          <a:p>
            <a:pPr indent="0" lvl="0" marL="0" rtl="0" algn="just">
              <a:spcBef>
                <a:spcPts val="0"/>
              </a:spcBef>
              <a:spcAft>
                <a:spcPts val="2100"/>
              </a:spcAft>
              <a:buNone/>
            </a:pPr>
            <a:r>
              <a:rPr b="1" lang="en" sz="2400"/>
              <a:t>Digital wellness is the practice of maintaining a healthy and balanced relationship with technology. It involves being mindful of how much time we spend online, setting boundaries for technology use, and incorporating intentional activities that promote physical, social, emotional, and mental well-being into our daily routines.</a:t>
            </a:r>
            <a:endParaRPr b="1" sz="2400"/>
          </a:p>
        </p:txBody>
      </p:sp>
      <p:pic>
        <p:nvPicPr>
          <p:cNvPr id="999" name="Google Shape;999;p45"/>
          <p:cNvPicPr preferRelativeResize="0"/>
          <p:nvPr/>
        </p:nvPicPr>
        <p:blipFill>
          <a:blip r:embed="rId3">
            <a:alphaModFix/>
          </a:blip>
          <a:stretch>
            <a:fillRect/>
          </a:stretch>
        </p:blipFill>
        <p:spPr>
          <a:xfrm>
            <a:off x="7669850" y="1844675"/>
            <a:ext cx="5013325" cy="5013325"/>
          </a:xfrm>
          <a:prstGeom prst="rect">
            <a:avLst/>
          </a:prstGeom>
          <a:noFill/>
          <a:ln>
            <a:noFill/>
          </a:ln>
        </p:spPr>
      </p:pic>
      <p:pic>
        <p:nvPicPr>
          <p:cNvPr id="1000" name="Google Shape;1000;p45">
            <a:hlinkClick action="ppaction://hlinkshowjump?jump=nextslide"/>
          </p:cNvPr>
          <p:cNvPicPr preferRelativeResize="0"/>
          <p:nvPr/>
        </p:nvPicPr>
        <p:blipFill>
          <a:blip r:embed="rId4">
            <a:alphaModFix/>
          </a:blip>
          <a:stretch>
            <a:fillRect/>
          </a:stretch>
        </p:blipFill>
        <p:spPr>
          <a:xfrm>
            <a:off x="-396150" y="4036350"/>
            <a:ext cx="3111125" cy="311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078" name="Shape 1078"/>
        <p:cNvGrpSpPr/>
        <p:nvPr/>
      </p:nvGrpSpPr>
      <p:grpSpPr>
        <a:xfrm>
          <a:off x="0" y="0"/>
          <a:ext cx="0" cy="0"/>
          <a:chOff x="0" y="0"/>
          <a:chExt cx="0" cy="0"/>
        </a:xfrm>
      </p:grpSpPr>
      <p:sp>
        <p:nvSpPr>
          <p:cNvPr id="1079" name="Google Shape;1079;p54"/>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54"/>
          <p:cNvSpPr txBox="1"/>
          <p:nvPr>
            <p:ph type="title"/>
          </p:nvPr>
        </p:nvSpPr>
        <p:spPr>
          <a:xfrm>
            <a:off x="886300" y="3047200"/>
            <a:ext cx="58359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lang="en" sz="5000">
                <a:solidFill>
                  <a:srgbClr val="0A3534"/>
                </a:solidFill>
                <a:latin typeface="Proxima Nova Semibold"/>
                <a:ea typeface="Proxima Nova Semibold"/>
                <a:cs typeface="Proxima Nova Semibold"/>
                <a:sym typeface="Proxima Nova Semibold"/>
              </a:rPr>
              <a:t>Which of the following was </a:t>
            </a:r>
            <a:r>
              <a:rPr lang="en" sz="5000">
                <a:solidFill>
                  <a:srgbClr val="FF0000"/>
                </a:solidFill>
                <a:latin typeface="Proxima Nova Semibold"/>
                <a:ea typeface="Proxima Nova Semibold"/>
                <a:cs typeface="Proxima Nova Semibold"/>
                <a:sym typeface="Proxima Nova Semibold"/>
              </a:rPr>
              <a:t>NOT one of the “C”’s</a:t>
            </a:r>
            <a:r>
              <a:rPr lang="en" sz="5000">
                <a:solidFill>
                  <a:srgbClr val="0A3534"/>
                </a:solidFill>
                <a:latin typeface="Proxima Nova Semibold"/>
                <a:ea typeface="Proxima Nova Semibold"/>
                <a:cs typeface="Proxima Nova Semibold"/>
                <a:sym typeface="Proxima Nova Semibold"/>
              </a:rPr>
              <a:t> we discussed in relation to Digital Citizenship? </a:t>
            </a:r>
            <a:endParaRPr sz="5000">
              <a:solidFill>
                <a:srgbClr val="0A3534"/>
              </a:solidFill>
              <a:latin typeface="Proxima Nova Semibold"/>
              <a:ea typeface="Proxima Nova Semibold"/>
              <a:cs typeface="Proxima Nova Semibold"/>
              <a:sym typeface="Proxima Nova Semibold"/>
            </a:endParaRPr>
          </a:p>
        </p:txBody>
      </p:sp>
      <p:pic>
        <p:nvPicPr>
          <p:cNvPr id="1081" name="Google Shape;1081;p54">
            <a:hlinkClick r:id="rId3"/>
          </p:cNvPr>
          <p:cNvPicPr preferRelativeResize="0"/>
          <p:nvPr/>
        </p:nvPicPr>
        <p:blipFill>
          <a:blip r:embed="rId4">
            <a:alphaModFix/>
          </a:blip>
          <a:stretch>
            <a:fillRect/>
          </a:stretch>
        </p:blipFill>
        <p:spPr>
          <a:xfrm>
            <a:off x="0" y="5905500"/>
            <a:ext cx="12192000" cy="952500"/>
          </a:xfrm>
          <a:prstGeom prst="rect">
            <a:avLst/>
          </a:prstGeom>
          <a:noFill/>
          <a:ln>
            <a:noFill/>
          </a:ln>
        </p:spPr>
      </p:pic>
      <p:sp>
        <p:nvSpPr>
          <p:cNvPr id="1082" name="Google Shape;1082;p54">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55"/>
          <p:cNvSpPr txBox="1"/>
          <p:nvPr>
            <p:ph type="title"/>
          </p:nvPr>
        </p:nvSpPr>
        <p:spPr>
          <a:xfrm>
            <a:off x="1561650" y="636025"/>
            <a:ext cx="8478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2. Understanding Internet Privacy</a:t>
            </a:r>
            <a:endParaRPr/>
          </a:p>
        </p:txBody>
      </p:sp>
      <p:sp>
        <p:nvSpPr>
          <p:cNvPr id="1088" name="Google Shape;1088;p55"/>
          <p:cNvSpPr txBox="1"/>
          <p:nvPr>
            <p:ph idx="1" type="subTitle"/>
          </p:nvPr>
        </p:nvSpPr>
        <p:spPr>
          <a:xfrm>
            <a:off x="1617950" y="2158275"/>
            <a:ext cx="6951900" cy="50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4000">
                <a:solidFill>
                  <a:schemeClr val="accent2"/>
                </a:solidFill>
              </a:rPr>
              <a:t>Tips &amp; Tricks</a:t>
            </a:r>
            <a:endParaRPr sz="4000">
              <a:solidFill>
                <a:schemeClr val="accent2"/>
              </a:solidFill>
            </a:endParaRPr>
          </a:p>
        </p:txBody>
      </p:sp>
      <p:sp>
        <p:nvSpPr>
          <p:cNvPr id="1089" name="Google Shape;1089;p55"/>
          <p:cNvSpPr txBox="1"/>
          <p:nvPr>
            <p:ph idx="2" type="body"/>
          </p:nvPr>
        </p:nvSpPr>
        <p:spPr>
          <a:xfrm>
            <a:off x="773725" y="2880350"/>
            <a:ext cx="10983600" cy="4056000"/>
          </a:xfrm>
          <a:prstGeom prst="rect">
            <a:avLst/>
          </a:prstGeom>
        </p:spPr>
        <p:txBody>
          <a:bodyPr anchorCtr="0" anchor="t" bIns="121900" lIns="121900" spcFirstLastPara="1" rIns="121900" wrap="square" tIns="121900">
            <a:noAutofit/>
          </a:bodyPr>
          <a:lstStyle/>
          <a:p>
            <a:pPr indent="-482600" lvl="0" marL="457200" rtl="0" algn="l">
              <a:spcBef>
                <a:spcPts val="0"/>
              </a:spcBef>
              <a:spcAft>
                <a:spcPts val="0"/>
              </a:spcAft>
              <a:buSzPts val="4000"/>
              <a:buAutoNum type="arabicPeriod"/>
            </a:pPr>
            <a:r>
              <a:rPr lang="en" sz="4000"/>
              <a:t>Lock devices</a:t>
            </a:r>
            <a:endParaRPr sz="4000"/>
          </a:p>
          <a:p>
            <a:pPr indent="-482600" lvl="0" marL="457200" rtl="0" algn="l">
              <a:spcBef>
                <a:spcPts val="0"/>
              </a:spcBef>
              <a:spcAft>
                <a:spcPts val="0"/>
              </a:spcAft>
              <a:buSzPts val="4000"/>
              <a:buAutoNum type="arabicPeriod"/>
            </a:pPr>
            <a:r>
              <a:rPr lang="en" sz="4000"/>
              <a:t>Safe downloads</a:t>
            </a:r>
            <a:endParaRPr sz="4000"/>
          </a:p>
          <a:p>
            <a:pPr indent="-482600" lvl="0" marL="457200" rtl="0" algn="l">
              <a:spcBef>
                <a:spcPts val="0"/>
              </a:spcBef>
              <a:spcAft>
                <a:spcPts val="0"/>
              </a:spcAft>
              <a:buSzPts val="4000"/>
              <a:buAutoNum type="arabicPeriod"/>
            </a:pPr>
            <a:r>
              <a:rPr lang="en" sz="4000"/>
              <a:t>Be cautious when connected to </a:t>
            </a:r>
            <a:r>
              <a:rPr lang="en" sz="4000"/>
              <a:t>public</a:t>
            </a:r>
            <a:r>
              <a:rPr lang="en" sz="4000"/>
              <a:t> wifi</a:t>
            </a:r>
            <a:endParaRPr sz="4000"/>
          </a:p>
          <a:p>
            <a:pPr indent="-482600" lvl="0" marL="457200" rtl="0" algn="l">
              <a:spcBef>
                <a:spcPts val="0"/>
              </a:spcBef>
              <a:spcAft>
                <a:spcPts val="0"/>
              </a:spcAft>
              <a:buSzPts val="4000"/>
              <a:buAutoNum type="arabicPeriod"/>
            </a:pPr>
            <a:r>
              <a:rPr lang="en" sz="4000"/>
              <a:t>Seek clarification/collaboration</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093" name="Shape 1093"/>
        <p:cNvGrpSpPr/>
        <p:nvPr/>
      </p:nvGrpSpPr>
      <p:grpSpPr>
        <a:xfrm>
          <a:off x="0" y="0"/>
          <a:ext cx="0" cy="0"/>
          <a:chOff x="0" y="0"/>
          <a:chExt cx="0" cy="0"/>
        </a:xfrm>
      </p:grpSpPr>
      <p:sp>
        <p:nvSpPr>
          <p:cNvPr id="1094" name="Google Shape;1094;p56"/>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56"/>
          <p:cNvSpPr txBox="1"/>
          <p:nvPr>
            <p:ph type="title"/>
          </p:nvPr>
        </p:nvSpPr>
        <p:spPr>
          <a:xfrm>
            <a:off x="694600" y="570833"/>
            <a:ext cx="10802700" cy="619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lang="en" sz="3200">
                <a:solidFill>
                  <a:srgbClr val="0A3534"/>
                </a:solidFill>
                <a:latin typeface="Proxima Nova Semibold"/>
                <a:ea typeface="Proxima Nova Semibold"/>
                <a:cs typeface="Proxima Nova Semibold"/>
                <a:sym typeface="Proxima Nova Semibold"/>
              </a:rPr>
              <a:t>Drag your dot to which concept demonstrates strong Internet Privacy awareness?</a:t>
            </a:r>
            <a:endParaRPr sz="3200"/>
          </a:p>
        </p:txBody>
      </p:sp>
      <p:sp>
        <p:nvSpPr>
          <p:cNvPr id="1096" name="Google Shape;1096;p56"/>
          <p:cNvSpPr/>
          <p:nvPr/>
        </p:nvSpPr>
        <p:spPr>
          <a:xfrm>
            <a:off x="965667" y="5105817"/>
            <a:ext cx="2931900" cy="619500"/>
          </a:xfrm>
          <a:prstGeom prst="rect">
            <a:avLst/>
          </a:prstGeom>
          <a:solidFill>
            <a:srgbClr val="8FA34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900">
                <a:solidFill>
                  <a:srgbClr val="FFFFFF"/>
                </a:solidFill>
                <a:latin typeface="Proxima Nova Semibold"/>
                <a:ea typeface="Proxima Nova Semibold"/>
                <a:cs typeface="Proxima Nova Semibold"/>
                <a:sym typeface="Proxima Nova Semibold"/>
              </a:rPr>
              <a:t>I keep my devices unlocked</a:t>
            </a:r>
            <a:endParaRPr sz="1900">
              <a:solidFill>
                <a:srgbClr val="FFFFFF"/>
              </a:solidFill>
              <a:latin typeface="Proxima Nova Semibold"/>
              <a:ea typeface="Proxima Nova Semibold"/>
              <a:cs typeface="Proxima Nova Semibold"/>
              <a:sym typeface="Proxima Nova Semibold"/>
            </a:endParaRPr>
          </a:p>
        </p:txBody>
      </p:sp>
      <p:sp>
        <p:nvSpPr>
          <p:cNvPr id="1097" name="Google Shape;1097;p56"/>
          <p:cNvSpPr/>
          <p:nvPr/>
        </p:nvSpPr>
        <p:spPr>
          <a:xfrm>
            <a:off x="4615067" y="5105817"/>
            <a:ext cx="2931900" cy="619500"/>
          </a:xfrm>
          <a:prstGeom prst="rect">
            <a:avLst/>
          </a:prstGeom>
          <a:solidFill>
            <a:srgbClr val="F5E98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rgbClr val="4F5B23"/>
                </a:solidFill>
                <a:latin typeface="Proxima Nova Semibold"/>
                <a:ea typeface="Proxima Nova Semibold"/>
                <a:cs typeface="Proxima Nova Semibold"/>
                <a:sym typeface="Proxima Nova Semibold"/>
              </a:rPr>
              <a:t>I always seek an adult or trusted peers opinion when I feel unsure of something.</a:t>
            </a:r>
            <a:endParaRPr>
              <a:solidFill>
                <a:srgbClr val="4F5B23"/>
              </a:solidFill>
              <a:latin typeface="Proxima Nova Semibold"/>
              <a:ea typeface="Proxima Nova Semibold"/>
              <a:cs typeface="Proxima Nova Semibold"/>
              <a:sym typeface="Proxima Nova Semibold"/>
            </a:endParaRPr>
          </a:p>
        </p:txBody>
      </p:sp>
      <p:sp>
        <p:nvSpPr>
          <p:cNvPr id="1098" name="Google Shape;1098;p56"/>
          <p:cNvSpPr/>
          <p:nvPr/>
        </p:nvSpPr>
        <p:spPr>
          <a:xfrm>
            <a:off x="8297600" y="5116400"/>
            <a:ext cx="2931900" cy="619500"/>
          </a:xfrm>
          <a:prstGeom prst="rect">
            <a:avLst/>
          </a:prstGeom>
          <a:solidFill>
            <a:srgbClr val="D95B5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solidFill>
                  <a:srgbClr val="FFFFFF"/>
                </a:solidFill>
                <a:latin typeface="Proxima Nova Semibold"/>
                <a:ea typeface="Proxima Nova Semibold"/>
                <a:cs typeface="Proxima Nova Semibold"/>
                <a:sym typeface="Proxima Nova Semibold"/>
              </a:rPr>
              <a:t>I love downloading anything and everything offered!</a:t>
            </a:r>
            <a:endParaRPr sz="1500">
              <a:solidFill>
                <a:srgbClr val="FFFFFF"/>
              </a:solidFill>
              <a:latin typeface="Proxima Nova Semibold"/>
              <a:ea typeface="Proxima Nova Semibold"/>
              <a:cs typeface="Proxima Nova Semibold"/>
              <a:sym typeface="Proxima Nova Semibold"/>
            </a:endParaRPr>
          </a:p>
        </p:txBody>
      </p:sp>
      <p:pic>
        <p:nvPicPr>
          <p:cNvPr id="1099" name="Google Shape;1099;p56">
            <a:hlinkClick r:id="rId3"/>
          </p:cNvPr>
          <p:cNvPicPr preferRelativeResize="0"/>
          <p:nvPr/>
        </p:nvPicPr>
        <p:blipFill>
          <a:blip r:embed="rId4">
            <a:alphaModFix/>
          </a:blip>
          <a:stretch>
            <a:fillRect/>
          </a:stretch>
        </p:blipFill>
        <p:spPr>
          <a:xfrm>
            <a:off x="0" y="5905500"/>
            <a:ext cx="12192000" cy="952500"/>
          </a:xfrm>
          <a:prstGeom prst="rect">
            <a:avLst/>
          </a:prstGeom>
          <a:noFill/>
          <a:ln>
            <a:noFill/>
          </a:ln>
        </p:spPr>
      </p:pic>
      <p:pic>
        <p:nvPicPr>
          <p:cNvPr id="1100" name="Google Shape;1100;p56"/>
          <p:cNvPicPr preferRelativeResize="0"/>
          <p:nvPr/>
        </p:nvPicPr>
        <p:blipFill>
          <a:blip r:embed="rId5">
            <a:alphaModFix/>
          </a:blip>
          <a:stretch>
            <a:fillRect/>
          </a:stretch>
        </p:blipFill>
        <p:spPr>
          <a:xfrm>
            <a:off x="628500" y="1413740"/>
            <a:ext cx="3606323" cy="3606305"/>
          </a:xfrm>
          <a:prstGeom prst="rect">
            <a:avLst/>
          </a:prstGeom>
          <a:noFill/>
          <a:ln>
            <a:noFill/>
          </a:ln>
        </p:spPr>
      </p:pic>
      <p:pic>
        <p:nvPicPr>
          <p:cNvPr id="1101" name="Google Shape;1101;p56"/>
          <p:cNvPicPr preferRelativeResize="0"/>
          <p:nvPr/>
        </p:nvPicPr>
        <p:blipFill>
          <a:blip r:embed="rId6">
            <a:alphaModFix/>
          </a:blip>
          <a:stretch>
            <a:fillRect/>
          </a:stretch>
        </p:blipFill>
        <p:spPr>
          <a:xfrm>
            <a:off x="7957179" y="1413729"/>
            <a:ext cx="3606323" cy="3606305"/>
          </a:xfrm>
          <a:prstGeom prst="rect">
            <a:avLst/>
          </a:prstGeom>
          <a:noFill/>
          <a:ln>
            <a:noFill/>
          </a:ln>
        </p:spPr>
      </p:pic>
      <p:pic>
        <p:nvPicPr>
          <p:cNvPr id="1102" name="Google Shape;1102;p56"/>
          <p:cNvPicPr preferRelativeResize="0"/>
          <p:nvPr/>
        </p:nvPicPr>
        <p:blipFill>
          <a:blip r:embed="rId7">
            <a:alphaModFix/>
          </a:blip>
          <a:stretch>
            <a:fillRect/>
          </a:stretch>
        </p:blipFill>
        <p:spPr>
          <a:xfrm>
            <a:off x="4292838" y="1413736"/>
            <a:ext cx="3606323" cy="3606305"/>
          </a:xfrm>
          <a:prstGeom prst="rect">
            <a:avLst/>
          </a:prstGeom>
          <a:noFill/>
          <a:ln>
            <a:noFill/>
          </a:ln>
        </p:spPr>
      </p:pic>
      <p:sp>
        <p:nvSpPr>
          <p:cNvPr id="1103" name="Google Shape;1103;p56">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57"/>
          <p:cNvSpPr txBox="1"/>
          <p:nvPr>
            <p:ph type="title"/>
          </p:nvPr>
        </p:nvSpPr>
        <p:spPr>
          <a:xfrm>
            <a:off x="1561650" y="636025"/>
            <a:ext cx="8478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3</a:t>
            </a:r>
            <a:r>
              <a:rPr lang="en"/>
              <a:t>. Strong Passwords</a:t>
            </a:r>
            <a:endParaRPr/>
          </a:p>
        </p:txBody>
      </p:sp>
      <p:sp>
        <p:nvSpPr>
          <p:cNvPr id="1109" name="Google Shape;1109;p57"/>
          <p:cNvSpPr txBox="1"/>
          <p:nvPr>
            <p:ph idx="1" type="subTitle"/>
          </p:nvPr>
        </p:nvSpPr>
        <p:spPr>
          <a:xfrm>
            <a:off x="1500900" y="1586825"/>
            <a:ext cx="9997500" cy="50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900">
                <a:solidFill>
                  <a:schemeClr val="accent2"/>
                </a:solidFill>
              </a:rPr>
              <a:t>Create passwords and protection settings to keep your data safe.</a:t>
            </a:r>
            <a:endParaRPr sz="1900">
              <a:solidFill>
                <a:schemeClr val="accent2"/>
              </a:solidFill>
            </a:endParaRPr>
          </a:p>
        </p:txBody>
      </p:sp>
      <p:sp>
        <p:nvSpPr>
          <p:cNvPr id="1110" name="Google Shape;1110;p57"/>
          <p:cNvSpPr txBox="1"/>
          <p:nvPr>
            <p:ph idx="2" type="body"/>
          </p:nvPr>
        </p:nvSpPr>
        <p:spPr>
          <a:xfrm>
            <a:off x="1764250" y="2282025"/>
            <a:ext cx="9734100" cy="3715800"/>
          </a:xfrm>
          <a:prstGeom prst="rect">
            <a:avLst/>
          </a:prstGeom>
        </p:spPr>
        <p:txBody>
          <a:bodyPr anchorCtr="0" anchor="t" bIns="121900" lIns="121900" spcFirstLastPara="1" rIns="121900" wrap="square" tIns="121900">
            <a:noAutofit/>
          </a:bodyPr>
          <a:lstStyle/>
          <a:p>
            <a:pPr indent="-393700" lvl="0" marL="457200" rtl="0" algn="l">
              <a:spcBef>
                <a:spcPts val="0"/>
              </a:spcBef>
              <a:spcAft>
                <a:spcPts val="0"/>
              </a:spcAft>
              <a:buSzPts val="2600"/>
              <a:buAutoNum type="arabicPeriod"/>
            </a:pPr>
            <a:r>
              <a:rPr lang="en" sz="2600"/>
              <a:t>Maintain ownership and privacy</a:t>
            </a:r>
            <a:endParaRPr sz="2600"/>
          </a:p>
          <a:p>
            <a:pPr indent="-393700" lvl="0" marL="457200" rtl="0" algn="l">
              <a:spcBef>
                <a:spcPts val="0"/>
              </a:spcBef>
              <a:spcAft>
                <a:spcPts val="0"/>
              </a:spcAft>
              <a:buSzPts val="2600"/>
              <a:buAutoNum type="arabicPeriod"/>
            </a:pPr>
            <a:r>
              <a:rPr lang="en" sz="2600"/>
              <a:t>Unique account information</a:t>
            </a:r>
            <a:endParaRPr sz="2600"/>
          </a:p>
          <a:p>
            <a:pPr indent="-393700" lvl="0" marL="457200" rtl="0" algn="l">
              <a:spcBef>
                <a:spcPts val="0"/>
              </a:spcBef>
              <a:spcAft>
                <a:spcPts val="0"/>
              </a:spcAft>
              <a:buSzPts val="2600"/>
              <a:buAutoNum type="arabicPeriod"/>
            </a:pPr>
            <a:r>
              <a:rPr lang="en" sz="2600"/>
              <a:t>Avoid using key demographic information (name, birthday, favourite numbers)</a:t>
            </a:r>
            <a:endParaRPr sz="2600"/>
          </a:p>
          <a:p>
            <a:pPr indent="-393700" lvl="0" marL="457200" rtl="0" algn="l">
              <a:spcBef>
                <a:spcPts val="0"/>
              </a:spcBef>
              <a:spcAft>
                <a:spcPts val="0"/>
              </a:spcAft>
              <a:buSzPts val="2600"/>
              <a:buAutoNum type="arabicPeriod"/>
            </a:pPr>
            <a:r>
              <a:rPr lang="en" sz="2600"/>
              <a:t>Capitalization: N</a:t>
            </a:r>
            <a:r>
              <a:rPr lang="en" sz="2600"/>
              <a:t>ot just at the beginning</a:t>
            </a:r>
            <a:endParaRPr sz="2600"/>
          </a:p>
          <a:p>
            <a:pPr indent="-393700" lvl="0" marL="457200" rtl="0" algn="l">
              <a:spcBef>
                <a:spcPts val="0"/>
              </a:spcBef>
              <a:spcAft>
                <a:spcPts val="0"/>
              </a:spcAft>
              <a:buSzPts val="2600"/>
              <a:buAutoNum type="arabicPeriod"/>
            </a:pPr>
            <a:r>
              <a:rPr lang="en" sz="2600"/>
              <a:t>Use numbers,characters, or symbols</a:t>
            </a:r>
            <a:endParaRPr sz="2600"/>
          </a:p>
          <a:p>
            <a:pPr indent="-393700" lvl="0" marL="457200" rtl="0" algn="l">
              <a:spcBef>
                <a:spcPts val="0"/>
              </a:spcBef>
              <a:spcAft>
                <a:spcPts val="0"/>
              </a:spcAft>
              <a:buSzPts val="2600"/>
              <a:buAutoNum type="arabicPeriod"/>
            </a:pPr>
            <a:r>
              <a:rPr lang="en" sz="2600"/>
              <a:t>Use two factor authorization if available</a:t>
            </a:r>
            <a:endParaRPr sz="2600"/>
          </a:p>
          <a:p>
            <a:pPr indent="-393700" lvl="0" marL="457200" rtl="0" algn="l">
              <a:spcBef>
                <a:spcPts val="0"/>
              </a:spcBef>
              <a:spcAft>
                <a:spcPts val="0"/>
              </a:spcAft>
              <a:buSzPts val="2600"/>
              <a:buAutoNum type="arabicPeriod"/>
            </a:pPr>
            <a:r>
              <a:rPr lang="en" sz="2600"/>
              <a:t>Password recall systems- </a:t>
            </a:r>
            <a:r>
              <a:rPr lang="en" sz="2600"/>
              <a:t>Physical Spaces</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114" name="Shape 1114"/>
        <p:cNvGrpSpPr/>
        <p:nvPr/>
      </p:nvGrpSpPr>
      <p:grpSpPr>
        <a:xfrm>
          <a:off x="0" y="0"/>
          <a:ext cx="0" cy="0"/>
          <a:chOff x="0" y="0"/>
          <a:chExt cx="0" cy="0"/>
        </a:xfrm>
      </p:grpSpPr>
      <p:sp>
        <p:nvSpPr>
          <p:cNvPr id="1115" name="Google Shape;1115;p58"/>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58"/>
          <p:cNvSpPr txBox="1"/>
          <p:nvPr/>
        </p:nvSpPr>
        <p:spPr>
          <a:xfrm>
            <a:off x="694600" y="570833"/>
            <a:ext cx="10802400" cy="619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3200">
                <a:solidFill>
                  <a:srgbClr val="0A3534"/>
                </a:solidFill>
                <a:latin typeface="Proxima Nova Semibold"/>
                <a:ea typeface="Proxima Nova Semibold"/>
                <a:cs typeface="Proxima Nova Semibold"/>
                <a:sym typeface="Proxima Nova Semibold"/>
              </a:rPr>
              <a:t>Use the letters in word bank to label are examples of Strong passwords to use online :</a:t>
            </a:r>
            <a:endParaRPr sz="3200">
              <a:solidFill>
                <a:srgbClr val="000000"/>
              </a:solidFill>
            </a:endParaRPr>
          </a:p>
        </p:txBody>
      </p:sp>
      <p:pic>
        <p:nvPicPr>
          <p:cNvPr id="1117" name="Google Shape;1117;p58">
            <a:hlinkClick r:id="rId3"/>
          </p:cNvPr>
          <p:cNvPicPr preferRelativeResize="0"/>
          <p:nvPr/>
        </p:nvPicPr>
        <p:blipFill>
          <a:blip r:embed="rId4">
            <a:alphaModFix/>
          </a:blip>
          <a:stretch>
            <a:fillRect/>
          </a:stretch>
        </p:blipFill>
        <p:spPr>
          <a:xfrm>
            <a:off x="0" y="5905500"/>
            <a:ext cx="12192000" cy="952500"/>
          </a:xfrm>
          <a:prstGeom prst="rect">
            <a:avLst/>
          </a:prstGeom>
          <a:noFill/>
          <a:ln>
            <a:noFill/>
          </a:ln>
        </p:spPr>
      </p:pic>
      <p:sp>
        <p:nvSpPr>
          <p:cNvPr id="1118" name="Google Shape;1118;p58"/>
          <p:cNvSpPr/>
          <p:nvPr/>
        </p:nvSpPr>
        <p:spPr>
          <a:xfrm>
            <a:off x="750533" y="1592567"/>
            <a:ext cx="3423300" cy="3910800"/>
          </a:xfrm>
          <a:prstGeom prst="rect">
            <a:avLst/>
          </a:prstGeom>
          <a:solidFill>
            <a:srgbClr val="FFFFFF"/>
          </a:solidFill>
          <a:ln cap="flat" cmpd="sng" w="38100">
            <a:solidFill>
              <a:srgbClr val="0A353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500">
                <a:solidFill>
                  <a:srgbClr val="0A3534"/>
                </a:solidFill>
                <a:latin typeface="Proxima Nova"/>
                <a:ea typeface="Proxima Nova"/>
                <a:cs typeface="Proxima Nova"/>
                <a:sym typeface="Proxima Nova"/>
              </a:rPr>
              <a:t>Word Bank</a:t>
            </a:r>
            <a:endParaRPr b="1" sz="2500">
              <a:solidFill>
                <a:srgbClr val="0A3534"/>
              </a:solidFill>
              <a:latin typeface="Proxima Nova"/>
              <a:ea typeface="Proxima Nova"/>
              <a:cs typeface="Proxima Nova"/>
              <a:sym typeface="Proxima Nova"/>
            </a:endParaRPr>
          </a:p>
          <a:p>
            <a:pPr indent="0" lvl="0" marL="457200" rtl="0" algn="l">
              <a:spcBef>
                <a:spcPts val="0"/>
              </a:spcBef>
              <a:spcAft>
                <a:spcPts val="0"/>
              </a:spcAft>
              <a:buNone/>
            </a:pPr>
            <a:r>
              <a:t/>
            </a:r>
            <a:endParaRPr b="1" sz="1900">
              <a:solidFill>
                <a:srgbClr val="0A3534"/>
              </a:solidFill>
              <a:latin typeface="Proxima Nova"/>
              <a:ea typeface="Proxima Nova"/>
              <a:cs typeface="Proxima Nova"/>
              <a:sym typeface="Proxima Nova"/>
            </a:endParaRPr>
          </a:p>
          <a:p>
            <a:pPr indent="-349250" lvl="0" marL="457200" rtl="0" algn="ctr">
              <a:spcBef>
                <a:spcPts val="0"/>
              </a:spcBef>
              <a:spcAft>
                <a:spcPts val="0"/>
              </a:spcAft>
              <a:buClr>
                <a:srgbClr val="0A3534"/>
              </a:buClr>
              <a:buSzPts val="1900"/>
              <a:buFont typeface="Proxima Nova"/>
              <a:buAutoNum type="alphaUcPeriod"/>
            </a:pPr>
            <a:r>
              <a:rPr lang="en" sz="1900">
                <a:solidFill>
                  <a:srgbClr val="0A3534"/>
                </a:solidFill>
                <a:latin typeface="Proxima Nova"/>
                <a:ea typeface="Proxima Nova"/>
                <a:cs typeface="Proxima Nova"/>
                <a:sym typeface="Proxima Nova"/>
              </a:rPr>
              <a:t>Mall00</a:t>
            </a:r>
            <a:endParaRPr sz="1900">
              <a:solidFill>
                <a:srgbClr val="0A3534"/>
              </a:solidFill>
              <a:latin typeface="Proxima Nova"/>
              <a:ea typeface="Proxima Nova"/>
              <a:cs typeface="Proxima Nova"/>
              <a:sym typeface="Proxima Nova"/>
            </a:endParaRPr>
          </a:p>
          <a:p>
            <a:pPr indent="0" lvl="0" marL="457200" rtl="0" algn="l">
              <a:spcBef>
                <a:spcPts val="0"/>
              </a:spcBef>
              <a:spcAft>
                <a:spcPts val="0"/>
              </a:spcAft>
              <a:buNone/>
            </a:pPr>
            <a:r>
              <a:t/>
            </a:r>
            <a:endParaRPr sz="1900">
              <a:solidFill>
                <a:srgbClr val="0A3534"/>
              </a:solidFill>
              <a:latin typeface="Proxima Nova"/>
              <a:ea typeface="Proxima Nova"/>
              <a:cs typeface="Proxima Nova"/>
              <a:sym typeface="Proxima Nova"/>
            </a:endParaRPr>
          </a:p>
          <a:p>
            <a:pPr indent="-349250" lvl="0" marL="457200" rtl="0" algn="ctr">
              <a:spcBef>
                <a:spcPts val="0"/>
              </a:spcBef>
              <a:spcAft>
                <a:spcPts val="0"/>
              </a:spcAft>
              <a:buClr>
                <a:srgbClr val="0A3534"/>
              </a:buClr>
              <a:buSzPts val="1900"/>
              <a:buFont typeface="Proxima Nova"/>
              <a:buAutoNum type="alphaUcPeriod"/>
            </a:pPr>
            <a:r>
              <a:rPr lang="en" sz="1900">
                <a:solidFill>
                  <a:srgbClr val="0A3534"/>
                </a:solidFill>
                <a:latin typeface="Proxima Nova"/>
                <a:ea typeface="Proxima Nova"/>
                <a:cs typeface="Proxima Nova"/>
                <a:sym typeface="Proxima Nova"/>
              </a:rPr>
              <a:t>&lt;keLLogsCereal501&gt;</a:t>
            </a:r>
            <a:endParaRPr sz="1900">
              <a:solidFill>
                <a:srgbClr val="0A3534"/>
              </a:solidFill>
              <a:latin typeface="Proxima Nova"/>
              <a:ea typeface="Proxima Nova"/>
              <a:cs typeface="Proxima Nova"/>
              <a:sym typeface="Proxima Nova"/>
            </a:endParaRPr>
          </a:p>
          <a:p>
            <a:pPr indent="0" lvl="0" marL="457200" rtl="0" algn="ctr">
              <a:spcBef>
                <a:spcPts val="0"/>
              </a:spcBef>
              <a:spcAft>
                <a:spcPts val="0"/>
              </a:spcAft>
              <a:buNone/>
            </a:pPr>
            <a:r>
              <a:t/>
            </a:r>
            <a:endParaRPr sz="1900">
              <a:solidFill>
                <a:srgbClr val="0A3534"/>
              </a:solidFill>
              <a:latin typeface="Proxima Nova"/>
              <a:ea typeface="Proxima Nova"/>
              <a:cs typeface="Proxima Nova"/>
              <a:sym typeface="Proxima Nova"/>
            </a:endParaRPr>
          </a:p>
          <a:p>
            <a:pPr indent="-349250" lvl="0" marL="457200" rtl="0" algn="ctr">
              <a:spcBef>
                <a:spcPts val="0"/>
              </a:spcBef>
              <a:spcAft>
                <a:spcPts val="0"/>
              </a:spcAft>
              <a:buClr>
                <a:srgbClr val="0A3534"/>
              </a:buClr>
              <a:buSzPts val="1900"/>
              <a:buFont typeface="Proxima Nova"/>
              <a:buAutoNum type="alphaUcPeriod"/>
            </a:pPr>
            <a:r>
              <a:rPr lang="en" sz="1900">
                <a:solidFill>
                  <a:srgbClr val="0A3534"/>
                </a:solidFill>
                <a:latin typeface="Proxima Nova"/>
                <a:ea typeface="Proxima Nova"/>
                <a:cs typeface="Proxima Nova"/>
                <a:sym typeface="Proxima Nova"/>
              </a:rPr>
              <a:t>farmHouse624*</a:t>
            </a:r>
            <a:endParaRPr sz="1900">
              <a:solidFill>
                <a:srgbClr val="0A3534"/>
              </a:solidFill>
              <a:latin typeface="Proxima Nova"/>
              <a:ea typeface="Proxima Nova"/>
              <a:cs typeface="Proxima Nova"/>
              <a:sym typeface="Proxima Nova"/>
            </a:endParaRPr>
          </a:p>
          <a:p>
            <a:pPr indent="0" lvl="0" marL="457200" rtl="0" algn="ctr">
              <a:spcBef>
                <a:spcPts val="0"/>
              </a:spcBef>
              <a:spcAft>
                <a:spcPts val="0"/>
              </a:spcAft>
              <a:buNone/>
            </a:pPr>
            <a:r>
              <a:t/>
            </a:r>
            <a:endParaRPr sz="1900">
              <a:solidFill>
                <a:srgbClr val="0A3534"/>
              </a:solidFill>
              <a:latin typeface="Proxima Nova"/>
              <a:ea typeface="Proxima Nova"/>
              <a:cs typeface="Proxima Nova"/>
              <a:sym typeface="Proxima Nova"/>
            </a:endParaRPr>
          </a:p>
          <a:p>
            <a:pPr indent="-349250" lvl="0" marL="457200" rtl="0" algn="ctr">
              <a:spcBef>
                <a:spcPts val="0"/>
              </a:spcBef>
              <a:spcAft>
                <a:spcPts val="0"/>
              </a:spcAft>
              <a:buClr>
                <a:srgbClr val="0A3534"/>
              </a:buClr>
              <a:buSzPts val="1900"/>
              <a:buFont typeface="Proxima Nova"/>
              <a:buAutoNum type="alphaUcPeriod"/>
            </a:pPr>
            <a:r>
              <a:rPr lang="en" sz="1900">
                <a:solidFill>
                  <a:srgbClr val="0A3534"/>
                </a:solidFill>
                <a:latin typeface="Proxima Nova"/>
                <a:ea typeface="Proxima Nova"/>
                <a:cs typeface="Proxima Nova"/>
                <a:sym typeface="Proxima Nova"/>
              </a:rPr>
              <a:t>School</a:t>
            </a:r>
            <a:endParaRPr sz="1900">
              <a:solidFill>
                <a:srgbClr val="0A3534"/>
              </a:solidFill>
              <a:latin typeface="Proxima Nova"/>
              <a:ea typeface="Proxima Nova"/>
              <a:cs typeface="Proxima Nova"/>
              <a:sym typeface="Proxima Nova"/>
            </a:endParaRPr>
          </a:p>
          <a:p>
            <a:pPr indent="0" lvl="0" marL="457200" rtl="0" algn="ctr">
              <a:spcBef>
                <a:spcPts val="0"/>
              </a:spcBef>
              <a:spcAft>
                <a:spcPts val="0"/>
              </a:spcAft>
              <a:buNone/>
            </a:pPr>
            <a:r>
              <a:t/>
            </a:r>
            <a:endParaRPr sz="1900">
              <a:solidFill>
                <a:srgbClr val="0A3534"/>
              </a:solidFill>
              <a:latin typeface="Proxima Nova"/>
              <a:ea typeface="Proxima Nova"/>
              <a:cs typeface="Proxima Nova"/>
              <a:sym typeface="Proxima Nova"/>
            </a:endParaRPr>
          </a:p>
          <a:p>
            <a:pPr indent="-349250" lvl="0" marL="457200" rtl="0" algn="ctr">
              <a:spcBef>
                <a:spcPts val="0"/>
              </a:spcBef>
              <a:spcAft>
                <a:spcPts val="0"/>
              </a:spcAft>
              <a:buClr>
                <a:srgbClr val="0A3534"/>
              </a:buClr>
              <a:buSzPts val="1900"/>
              <a:buFont typeface="Proxima Nova"/>
              <a:buAutoNum type="alphaUcPeriod"/>
            </a:pPr>
            <a:r>
              <a:rPr lang="en" sz="1900">
                <a:solidFill>
                  <a:srgbClr val="0A3534"/>
                </a:solidFill>
                <a:latin typeface="Proxima Nova"/>
                <a:ea typeface="Proxima Nova"/>
                <a:cs typeface="Proxima Nova"/>
                <a:sym typeface="Proxima Nova"/>
              </a:rPr>
              <a:t>GrapeFrUiT816!</a:t>
            </a:r>
            <a:endParaRPr sz="1900">
              <a:latin typeface="Proxima Nova"/>
              <a:ea typeface="Proxima Nova"/>
              <a:cs typeface="Proxima Nova"/>
              <a:sym typeface="Proxima Nova"/>
            </a:endParaRPr>
          </a:p>
        </p:txBody>
      </p:sp>
      <p:cxnSp>
        <p:nvCxnSpPr>
          <p:cNvPr id="1119" name="Google Shape;1119;p58"/>
          <p:cNvCxnSpPr/>
          <p:nvPr/>
        </p:nvCxnSpPr>
        <p:spPr>
          <a:xfrm rot="10800000">
            <a:off x="6962075" y="1881325"/>
            <a:ext cx="2866800" cy="7500"/>
          </a:xfrm>
          <a:prstGeom prst="straightConnector1">
            <a:avLst/>
          </a:prstGeom>
          <a:noFill/>
          <a:ln cap="flat" cmpd="sng" w="38100">
            <a:solidFill>
              <a:schemeClr val="dk2"/>
            </a:solidFill>
            <a:prstDash val="solid"/>
            <a:round/>
            <a:headEnd len="med" w="med" type="none"/>
            <a:tailEnd len="med" w="med" type="none"/>
          </a:ln>
        </p:spPr>
      </p:cxnSp>
      <p:sp>
        <p:nvSpPr>
          <p:cNvPr id="1120" name="Google Shape;1120;p58">
            <a:hlinkClick r:id="rId5"/>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21" name="Google Shape;1121;p58"/>
          <p:cNvCxnSpPr/>
          <p:nvPr/>
        </p:nvCxnSpPr>
        <p:spPr>
          <a:xfrm rot="10800000">
            <a:off x="6962075" y="3882313"/>
            <a:ext cx="2998500" cy="29700"/>
          </a:xfrm>
          <a:prstGeom prst="straightConnector1">
            <a:avLst/>
          </a:prstGeom>
          <a:noFill/>
          <a:ln cap="flat" cmpd="sng" w="38100">
            <a:solidFill>
              <a:schemeClr val="dk2"/>
            </a:solidFill>
            <a:prstDash val="solid"/>
            <a:round/>
            <a:headEnd len="med" w="med" type="none"/>
            <a:tailEnd len="med" w="med" type="none"/>
          </a:ln>
        </p:spPr>
      </p:cxnSp>
      <p:cxnSp>
        <p:nvCxnSpPr>
          <p:cNvPr id="1122" name="Google Shape;1122;p58"/>
          <p:cNvCxnSpPr/>
          <p:nvPr/>
        </p:nvCxnSpPr>
        <p:spPr>
          <a:xfrm rot="10800000">
            <a:off x="7041075" y="5503375"/>
            <a:ext cx="2998500" cy="297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126" name="Shape 1126"/>
        <p:cNvGrpSpPr/>
        <p:nvPr/>
      </p:nvGrpSpPr>
      <p:grpSpPr>
        <a:xfrm>
          <a:off x="0" y="0"/>
          <a:ext cx="0" cy="0"/>
          <a:chOff x="0" y="0"/>
          <a:chExt cx="0" cy="0"/>
        </a:xfrm>
      </p:grpSpPr>
      <p:sp>
        <p:nvSpPr>
          <p:cNvPr id="1127" name="Google Shape;1127;p59"/>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28" name="Google Shape;1128;p59"/>
          <p:cNvPicPr preferRelativeResize="0"/>
          <p:nvPr/>
        </p:nvPicPr>
        <p:blipFill rotWithShape="1">
          <a:blip r:embed="rId3">
            <a:alphaModFix/>
          </a:blip>
          <a:srcRect b="3572" l="3907" r="3508" t="4583"/>
          <a:stretch/>
        </p:blipFill>
        <p:spPr>
          <a:xfrm>
            <a:off x="451783" y="1349833"/>
            <a:ext cx="11288433" cy="4737998"/>
          </a:xfrm>
          <a:prstGeom prst="rect">
            <a:avLst/>
          </a:prstGeom>
          <a:noFill/>
          <a:ln>
            <a:noFill/>
          </a:ln>
        </p:spPr>
      </p:pic>
      <p:graphicFrame>
        <p:nvGraphicFramePr>
          <p:cNvPr id="1129" name="Google Shape;1129;p59"/>
          <p:cNvGraphicFramePr/>
          <p:nvPr/>
        </p:nvGraphicFramePr>
        <p:xfrm>
          <a:off x="694600" y="1512703"/>
          <a:ext cx="3000000" cy="3000000"/>
        </p:xfrm>
        <a:graphic>
          <a:graphicData uri="http://schemas.openxmlformats.org/drawingml/2006/table">
            <a:tbl>
              <a:tblPr>
                <a:noFill/>
                <a:tableStyleId>{3DF8F4DE-9835-4CAB-BE10-7EBE97FAC795}</a:tableStyleId>
              </a:tblPr>
              <a:tblGrid>
                <a:gridCol w="5589475"/>
                <a:gridCol w="5213325"/>
              </a:tblGrid>
              <a:tr h="2353300">
                <a:tc>
                  <a:txBody>
                    <a:bodyPr/>
                    <a:lstStyle/>
                    <a:p>
                      <a:pPr indent="0" lvl="0" marL="0" rtl="0" algn="l">
                        <a:lnSpc>
                          <a:spcPct val="115000"/>
                        </a:lnSpc>
                        <a:spcBef>
                          <a:spcPts val="0"/>
                        </a:spcBef>
                        <a:spcAft>
                          <a:spcPts val="2100"/>
                        </a:spcAft>
                        <a:buNone/>
                      </a:pPr>
                      <a:r>
                        <a:rPr lang="en" sz="1900">
                          <a:solidFill>
                            <a:schemeClr val="dk2"/>
                          </a:solidFill>
                          <a:latin typeface="Proxima Nova"/>
                          <a:ea typeface="Proxima Nova"/>
                          <a:cs typeface="Proxima Nova"/>
                          <a:sym typeface="Proxima Nova"/>
                        </a:rPr>
                        <a:t>Use a capital in the middle of this one:</a:t>
                      </a:r>
                      <a:endParaRPr sz="1900">
                        <a:latin typeface="Proxima Nova"/>
                        <a:ea typeface="Proxima Nova"/>
                        <a:cs typeface="Proxima Nova"/>
                        <a:sym typeface="Proxima Nova"/>
                      </a:endParaRPr>
                    </a:p>
                  </a:txBody>
                  <a:tcPr marT="121900" marB="121900" marR="121900" marL="121900">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500"/>
                        <a:buFont typeface="Arial"/>
                        <a:buNone/>
                      </a:pPr>
                      <a:r>
                        <a:rPr lang="en" sz="1900">
                          <a:solidFill>
                            <a:schemeClr val="dk2"/>
                          </a:solidFill>
                          <a:latin typeface="Proxima Nova"/>
                          <a:ea typeface="Proxima Nova"/>
                          <a:cs typeface="Proxima Nova"/>
                          <a:sym typeface="Proxima Nova"/>
                        </a:rPr>
                        <a:t>Use numbers somewhere within this password:</a:t>
                      </a:r>
                      <a:endParaRPr sz="1900">
                        <a:solidFill>
                          <a:schemeClr val="dk2"/>
                        </a:solidFill>
                        <a:latin typeface="Proxima Nova"/>
                        <a:ea typeface="Proxima Nova"/>
                        <a:cs typeface="Proxima Nova"/>
                        <a:sym typeface="Proxima Nova"/>
                      </a:endParaRPr>
                    </a:p>
                    <a:p>
                      <a:pPr indent="0" lvl="0" marL="0" rtl="0" algn="l">
                        <a:spcBef>
                          <a:spcPts val="2100"/>
                        </a:spcBef>
                        <a:spcAft>
                          <a:spcPts val="0"/>
                        </a:spcAft>
                        <a:buNone/>
                      </a:pPr>
                      <a:r>
                        <a:t/>
                      </a:r>
                      <a:endParaRPr sz="1900">
                        <a:latin typeface="Proxima Nova"/>
                        <a:ea typeface="Proxima Nova"/>
                        <a:cs typeface="Proxima Nova"/>
                        <a:sym typeface="Proxima Nova"/>
                      </a:endParaRPr>
                    </a:p>
                  </a:txBody>
                  <a:tcPr marT="121900" marB="121900" marR="121900" marL="121900">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r>
              <a:tr h="2221825">
                <a:tc>
                  <a:txBody>
                    <a:bodyPr/>
                    <a:lstStyle/>
                    <a:p>
                      <a:pPr indent="0" lvl="0" marL="0" rtl="0" algn="l">
                        <a:lnSpc>
                          <a:spcPct val="115000"/>
                        </a:lnSpc>
                        <a:spcBef>
                          <a:spcPts val="0"/>
                        </a:spcBef>
                        <a:spcAft>
                          <a:spcPts val="2100"/>
                        </a:spcAft>
                        <a:buClr>
                          <a:schemeClr val="dk1"/>
                        </a:buClr>
                        <a:buSzPts val="1500"/>
                        <a:buFont typeface="Arial"/>
                        <a:buNone/>
                      </a:pPr>
                      <a:r>
                        <a:rPr lang="en" sz="1900">
                          <a:solidFill>
                            <a:schemeClr val="dk2"/>
                          </a:solidFill>
                          <a:latin typeface="Proxima Nova"/>
                          <a:ea typeface="Proxima Nova"/>
                          <a:cs typeface="Proxima Nova"/>
                          <a:sym typeface="Proxima Nova"/>
                        </a:rPr>
                        <a:t>Add a character (other then letters) to this example:</a:t>
                      </a:r>
                      <a:endParaRPr sz="1900">
                        <a:latin typeface="Proxima Nova"/>
                        <a:ea typeface="Proxima Nova"/>
                        <a:cs typeface="Proxima Nova"/>
                        <a:sym typeface="Proxima Nova"/>
                      </a:endParaRPr>
                    </a:p>
                  </a:txBody>
                  <a:tcPr marT="121900" marB="121900" marR="121900" marL="121900">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c>
                  <a:txBody>
                    <a:bodyPr/>
                    <a:lstStyle/>
                    <a:p>
                      <a:pPr indent="0" lvl="0" marL="0" rtl="0" algn="l">
                        <a:lnSpc>
                          <a:spcPct val="115000"/>
                        </a:lnSpc>
                        <a:spcBef>
                          <a:spcPts val="0"/>
                        </a:spcBef>
                        <a:spcAft>
                          <a:spcPts val="2100"/>
                        </a:spcAft>
                        <a:buClr>
                          <a:schemeClr val="dk1"/>
                        </a:buClr>
                        <a:buSzPts val="1500"/>
                        <a:buFont typeface="Arial"/>
                        <a:buNone/>
                      </a:pPr>
                      <a:r>
                        <a:rPr lang="en" sz="1900">
                          <a:solidFill>
                            <a:schemeClr val="dk2"/>
                          </a:solidFill>
                          <a:latin typeface="Proxima Nova"/>
                          <a:ea typeface="Proxima Nova"/>
                          <a:cs typeface="Proxima Nova"/>
                          <a:sym typeface="Proxima Nova"/>
                        </a:rPr>
                        <a:t>Be appropriately creative here and include all elements of a strong password?</a:t>
                      </a:r>
                      <a:endParaRPr sz="1900">
                        <a:latin typeface="Proxima Nova"/>
                        <a:ea typeface="Proxima Nova"/>
                        <a:cs typeface="Proxima Nova"/>
                        <a:sym typeface="Proxima Nova"/>
                      </a:endParaRPr>
                    </a:p>
                  </a:txBody>
                  <a:tcPr marT="121900" marB="121900" marR="121900" marL="121900">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r>
            </a:tbl>
          </a:graphicData>
        </a:graphic>
      </p:graphicFrame>
      <p:pic>
        <p:nvPicPr>
          <p:cNvPr id="1130" name="Google Shape;1130;p59">
            <a:hlinkClick r:id="rId4"/>
          </p:cNvPr>
          <p:cNvPicPr preferRelativeResize="0"/>
          <p:nvPr/>
        </p:nvPicPr>
        <p:blipFill>
          <a:blip r:embed="rId5">
            <a:alphaModFix/>
          </a:blip>
          <a:stretch>
            <a:fillRect/>
          </a:stretch>
        </p:blipFill>
        <p:spPr>
          <a:xfrm>
            <a:off x="0" y="5905500"/>
            <a:ext cx="12192000" cy="952500"/>
          </a:xfrm>
          <a:prstGeom prst="rect">
            <a:avLst/>
          </a:prstGeom>
          <a:noFill/>
          <a:ln>
            <a:noFill/>
          </a:ln>
        </p:spPr>
      </p:pic>
      <p:sp>
        <p:nvSpPr>
          <p:cNvPr id="1131" name="Google Shape;1131;p59"/>
          <p:cNvSpPr txBox="1"/>
          <p:nvPr>
            <p:ph type="title"/>
          </p:nvPr>
        </p:nvSpPr>
        <p:spPr>
          <a:xfrm>
            <a:off x="694600" y="570833"/>
            <a:ext cx="10802700" cy="619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lang="en" sz="3200">
                <a:solidFill>
                  <a:srgbClr val="0A3534"/>
                </a:solidFill>
                <a:latin typeface="Proxima Nova Semibold"/>
                <a:ea typeface="Proxima Nova Semibold"/>
                <a:cs typeface="Proxima Nova Semibold"/>
                <a:sym typeface="Proxima Nova Semibold"/>
              </a:rPr>
              <a:t>Curate examples of your own strong </a:t>
            </a:r>
            <a:r>
              <a:rPr lang="en" sz="3200">
                <a:solidFill>
                  <a:srgbClr val="0A3534"/>
                </a:solidFill>
                <a:latin typeface="Proxima Nova Semibold"/>
                <a:ea typeface="Proxima Nova Semibold"/>
                <a:cs typeface="Proxima Nova Semibold"/>
                <a:sym typeface="Proxima Nova Semibold"/>
              </a:rPr>
              <a:t>passwords below: </a:t>
            </a:r>
            <a:endParaRPr sz="3200"/>
          </a:p>
        </p:txBody>
      </p:sp>
      <p:sp>
        <p:nvSpPr>
          <p:cNvPr id="1132" name="Google Shape;1132;p59">
            <a:hlinkClick r:id="rId6"/>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60"/>
          <p:cNvSpPr txBox="1"/>
          <p:nvPr>
            <p:ph type="title"/>
          </p:nvPr>
        </p:nvSpPr>
        <p:spPr>
          <a:xfrm>
            <a:off x="1306475" y="596450"/>
            <a:ext cx="10305300" cy="763500"/>
          </a:xfrm>
          <a:prstGeom prst="rect">
            <a:avLst/>
          </a:prstGeom>
          <a:effectLst>
            <a:outerShdw blurRad="328613" rotWithShape="0" algn="bl" dir="10500000" dist="47625">
              <a:schemeClr val="accent1"/>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a:t>4</a:t>
            </a:r>
            <a:r>
              <a:rPr lang="en"/>
              <a:t>.Cyberbullying</a:t>
            </a:r>
            <a:endParaRPr/>
          </a:p>
        </p:txBody>
      </p:sp>
      <p:sp>
        <p:nvSpPr>
          <p:cNvPr id="1138" name="Google Shape;1138;p60"/>
          <p:cNvSpPr txBox="1"/>
          <p:nvPr>
            <p:ph idx="1" type="body"/>
          </p:nvPr>
        </p:nvSpPr>
        <p:spPr>
          <a:xfrm>
            <a:off x="1306475" y="1725150"/>
            <a:ext cx="10305300" cy="926700"/>
          </a:xfrm>
          <a:prstGeom prst="rect">
            <a:avLst/>
          </a:prstGeom>
        </p:spPr>
        <p:txBody>
          <a:bodyPr anchorCtr="0" anchor="t" bIns="121900" lIns="121900" spcFirstLastPara="1" rIns="121900" wrap="square" tIns="121900">
            <a:noAutofit/>
          </a:bodyPr>
          <a:lstStyle/>
          <a:p>
            <a:pPr indent="-355600" lvl="0" marL="457200" rtl="0" algn="l">
              <a:spcBef>
                <a:spcPts val="0"/>
              </a:spcBef>
              <a:spcAft>
                <a:spcPts val="0"/>
              </a:spcAft>
              <a:buSzPts val="2000"/>
              <a:buFont typeface="IBM Plex Mono"/>
              <a:buChar char="💻"/>
            </a:pPr>
            <a:r>
              <a:rPr b="1" lang="en" sz="2000">
                <a:latin typeface="IBM Plex Mono"/>
                <a:ea typeface="IBM Plex Mono"/>
                <a:cs typeface="IBM Plex Mono"/>
                <a:sym typeface="IBM Plex Mono"/>
              </a:rPr>
              <a:t>What is Cyberbullying? </a:t>
            </a:r>
            <a:endParaRPr b="1" sz="2000">
              <a:latin typeface="IBM Plex Mono"/>
              <a:ea typeface="IBM Plex Mono"/>
              <a:cs typeface="IBM Plex Mono"/>
              <a:sym typeface="IBM Plex Mono"/>
            </a:endParaRPr>
          </a:p>
          <a:p>
            <a:pPr indent="-355600" lvl="1" marL="914400" rtl="0" algn="l">
              <a:spcBef>
                <a:spcPts val="0"/>
              </a:spcBef>
              <a:spcAft>
                <a:spcPts val="0"/>
              </a:spcAft>
              <a:buSzPts val="2000"/>
              <a:buFont typeface="IBM Plex Mono"/>
              <a:buChar char="○"/>
            </a:pPr>
            <a:r>
              <a:rPr b="1" lang="en" sz="2000">
                <a:latin typeface="IBM Plex Mono"/>
                <a:ea typeface="IBM Plex Mono"/>
                <a:cs typeface="IBM Plex Mono"/>
                <a:sym typeface="IBM Plex Mono"/>
              </a:rPr>
              <a:t>Use of electronic communication to bully a person, typically by sending a message of an intimidating or threatening nature</a:t>
            </a:r>
            <a:endParaRPr b="1" sz="2000">
              <a:latin typeface="IBM Plex Mono"/>
              <a:ea typeface="IBM Plex Mono"/>
              <a:cs typeface="IBM Plex Mono"/>
              <a:sym typeface="IBM Plex Mono"/>
            </a:endParaRPr>
          </a:p>
          <a:p>
            <a:pPr indent="-355600" lvl="0" marL="457200" rtl="0" algn="l">
              <a:spcBef>
                <a:spcPts val="0"/>
              </a:spcBef>
              <a:spcAft>
                <a:spcPts val="0"/>
              </a:spcAft>
              <a:buSzPts val="2000"/>
              <a:buFont typeface="IBM Plex Mono"/>
              <a:buChar char="💻"/>
            </a:pPr>
            <a:r>
              <a:rPr b="1" lang="en" sz="2000">
                <a:latin typeface="IBM Plex Mono"/>
                <a:ea typeface="IBM Plex Mono"/>
                <a:cs typeface="IBM Plex Mono"/>
                <a:sym typeface="IBM Plex Mono"/>
              </a:rPr>
              <a:t>How can we prevent cyberbullying?</a:t>
            </a:r>
            <a:endParaRPr b="1" sz="2000">
              <a:latin typeface="IBM Plex Mono"/>
              <a:ea typeface="IBM Plex Mono"/>
              <a:cs typeface="IBM Plex Mono"/>
              <a:sym typeface="IBM Plex Mono"/>
            </a:endParaRPr>
          </a:p>
          <a:p>
            <a:pPr indent="-355600" lvl="1" marL="914400" rtl="0" algn="l">
              <a:spcBef>
                <a:spcPts val="0"/>
              </a:spcBef>
              <a:spcAft>
                <a:spcPts val="0"/>
              </a:spcAft>
              <a:buSzPts val="2000"/>
              <a:buFont typeface="IBM Plex Mono"/>
              <a:buChar char="○"/>
            </a:pPr>
            <a:r>
              <a:rPr b="1" lang="en" sz="2000">
                <a:latin typeface="IBM Plex Mono"/>
                <a:ea typeface="IBM Plex Mono"/>
                <a:cs typeface="IBM Plex Mono"/>
                <a:sym typeface="IBM Plex Mono"/>
              </a:rPr>
              <a:t>Don’t engage in gossip or hurtful posts if you wouldn't say it in person, don’t type it online.</a:t>
            </a:r>
            <a:endParaRPr b="1" sz="2000">
              <a:latin typeface="IBM Plex Mono"/>
              <a:ea typeface="IBM Plex Mono"/>
              <a:cs typeface="IBM Plex Mono"/>
              <a:sym typeface="IBM Plex Mono"/>
            </a:endParaRPr>
          </a:p>
          <a:p>
            <a:pPr indent="-355600" lvl="0" marL="457200" rtl="0" algn="l">
              <a:spcBef>
                <a:spcPts val="0"/>
              </a:spcBef>
              <a:spcAft>
                <a:spcPts val="0"/>
              </a:spcAft>
              <a:buSzPts val="2000"/>
              <a:buFont typeface="IBM Plex Mono"/>
              <a:buChar char="💻"/>
            </a:pPr>
            <a:r>
              <a:rPr b="1" lang="en" sz="2000">
                <a:latin typeface="IBM Plex Mono"/>
                <a:ea typeface="IBM Plex Mono"/>
                <a:cs typeface="IBM Plex Mono"/>
                <a:sym typeface="IBM Plex Mono"/>
              </a:rPr>
              <a:t>What to do if you see cyberbullying?</a:t>
            </a:r>
            <a:endParaRPr b="1" sz="2000">
              <a:latin typeface="IBM Plex Mono"/>
              <a:ea typeface="IBM Plex Mono"/>
              <a:cs typeface="IBM Plex Mono"/>
              <a:sym typeface="IBM Plex Mono"/>
            </a:endParaRPr>
          </a:p>
          <a:p>
            <a:pPr indent="-355600" lvl="1" marL="914400" rtl="0" algn="l">
              <a:spcBef>
                <a:spcPts val="0"/>
              </a:spcBef>
              <a:spcAft>
                <a:spcPts val="0"/>
              </a:spcAft>
              <a:buSzPts val="2000"/>
              <a:buFont typeface="IBM Plex Mono"/>
              <a:buChar char="○"/>
            </a:pPr>
            <a:r>
              <a:rPr b="1" lang="en" sz="2000">
                <a:latin typeface="IBM Plex Mono"/>
                <a:ea typeface="IBM Plex Mono"/>
                <a:cs typeface="IBM Plex Mono"/>
                <a:sym typeface="IBM Plex Mono"/>
              </a:rPr>
              <a:t>Say something- support the victim- step away and process next appropriate steps</a:t>
            </a:r>
            <a:endParaRPr b="1" sz="2000">
              <a:latin typeface="IBM Plex Mono"/>
              <a:ea typeface="IBM Plex Mono"/>
              <a:cs typeface="IBM Plex Mono"/>
              <a:sym typeface="IBM Plex Mono"/>
            </a:endParaRPr>
          </a:p>
          <a:p>
            <a:pPr indent="-355600" lvl="0" marL="457200" rtl="0" algn="l">
              <a:spcBef>
                <a:spcPts val="0"/>
              </a:spcBef>
              <a:spcAft>
                <a:spcPts val="0"/>
              </a:spcAft>
              <a:buSzPts val="2000"/>
              <a:buFont typeface="IBM Plex Mono"/>
              <a:buChar char="💻"/>
            </a:pPr>
            <a:r>
              <a:rPr b="1" lang="en" sz="2000">
                <a:latin typeface="IBM Plex Mono"/>
                <a:ea typeface="IBM Plex Mono"/>
                <a:cs typeface="IBM Plex Mono"/>
                <a:sym typeface="IBM Plex Mono"/>
              </a:rPr>
              <a:t>What to do if you or a known party experiences cyberbullying?</a:t>
            </a:r>
            <a:r>
              <a:rPr b="1" lang="en" sz="2000">
                <a:latin typeface="IBM Plex Mono"/>
                <a:ea typeface="IBM Plex Mono"/>
                <a:cs typeface="IBM Plex Mono"/>
                <a:sym typeface="IBM Plex Mono"/>
              </a:rPr>
              <a:t> </a:t>
            </a:r>
            <a:endParaRPr b="1" sz="2000">
              <a:latin typeface="IBM Plex Mono"/>
              <a:ea typeface="IBM Plex Mono"/>
              <a:cs typeface="IBM Plex Mono"/>
              <a:sym typeface="IBM Plex Mono"/>
            </a:endParaRPr>
          </a:p>
          <a:p>
            <a:pPr indent="-355600" lvl="1" marL="914400" rtl="0" algn="l">
              <a:spcBef>
                <a:spcPts val="0"/>
              </a:spcBef>
              <a:spcAft>
                <a:spcPts val="0"/>
              </a:spcAft>
              <a:buSzPts val="2000"/>
              <a:buFont typeface="IBM Plex Mono"/>
              <a:buChar char="○"/>
            </a:pPr>
            <a:r>
              <a:rPr b="1" lang="en" sz="2000">
                <a:latin typeface="IBM Plex Mono"/>
                <a:ea typeface="IBM Plex Mono"/>
                <a:cs typeface="IBM Plex Mono"/>
                <a:sym typeface="IBM Plex Mono"/>
              </a:rPr>
              <a:t>Stop-Block-Talk-Save.</a:t>
            </a:r>
            <a:endParaRPr b="1" sz="2000">
              <a:latin typeface="IBM Plex Mono"/>
              <a:ea typeface="IBM Plex Mono"/>
              <a:cs typeface="IBM Plex Mono"/>
              <a:sym typeface="IBM Plex Mon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142" name="Shape 1142"/>
        <p:cNvGrpSpPr/>
        <p:nvPr/>
      </p:nvGrpSpPr>
      <p:grpSpPr>
        <a:xfrm>
          <a:off x="0" y="0"/>
          <a:ext cx="0" cy="0"/>
          <a:chOff x="0" y="0"/>
          <a:chExt cx="0" cy="0"/>
        </a:xfrm>
      </p:grpSpPr>
      <p:sp>
        <p:nvSpPr>
          <p:cNvPr id="1143" name="Google Shape;1143;p61"/>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44" name="Google Shape;1144;p61"/>
          <p:cNvPicPr preferRelativeResize="0"/>
          <p:nvPr/>
        </p:nvPicPr>
        <p:blipFill rotWithShape="1">
          <a:blip r:embed="rId3">
            <a:alphaModFix/>
          </a:blip>
          <a:srcRect b="9229" l="8474" r="8032" t="8803"/>
          <a:stretch/>
        </p:blipFill>
        <p:spPr>
          <a:xfrm>
            <a:off x="6631034" y="1313233"/>
            <a:ext cx="4572000" cy="4488300"/>
          </a:xfrm>
          <a:prstGeom prst="rect">
            <a:avLst/>
          </a:prstGeom>
          <a:noFill/>
          <a:ln>
            <a:noFill/>
          </a:ln>
        </p:spPr>
      </p:pic>
      <p:pic>
        <p:nvPicPr>
          <p:cNvPr id="1145" name="Google Shape;1145;p61"/>
          <p:cNvPicPr preferRelativeResize="0"/>
          <p:nvPr/>
        </p:nvPicPr>
        <p:blipFill rotWithShape="1">
          <a:blip r:embed="rId4">
            <a:alphaModFix/>
          </a:blip>
          <a:srcRect b="9229" l="8441" r="8065" t="8803"/>
          <a:stretch/>
        </p:blipFill>
        <p:spPr>
          <a:xfrm>
            <a:off x="1086267" y="1313233"/>
            <a:ext cx="4572000" cy="4488300"/>
          </a:xfrm>
          <a:prstGeom prst="rect">
            <a:avLst/>
          </a:prstGeom>
          <a:noFill/>
          <a:ln>
            <a:noFill/>
          </a:ln>
        </p:spPr>
      </p:pic>
      <p:sp>
        <p:nvSpPr>
          <p:cNvPr id="1146" name="Google Shape;1146;p61"/>
          <p:cNvSpPr txBox="1"/>
          <p:nvPr>
            <p:ph type="title"/>
          </p:nvPr>
        </p:nvSpPr>
        <p:spPr>
          <a:xfrm>
            <a:off x="694600" y="570833"/>
            <a:ext cx="10802700" cy="619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3200">
                <a:solidFill>
                  <a:srgbClr val="0A3534"/>
                </a:solidFill>
                <a:latin typeface="Proxima Nova Semibold"/>
                <a:ea typeface="Proxima Nova Semibold"/>
                <a:cs typeface="Proxima Nova Semibold"/>
                <a:sym typeface="Proxima Nova Semibold"/>
              </a:rPr>
              <a:t>To </a:t>
            </a:r>
            <a:r>
              <a:rPr lang="en" sz="3200">
                <a:solidFill>
                  <a:srgbClr val="0A3534"/>
                </a:solidFill>
                <a:latin typeface="Proxima Nova Semibold"/>
                <a:ea typeface="Proxima Nova Semibold"/>
                <a:cs typeface="Proxima Nova Semibold"/>
                <a:sym typeface="Proxima Nova Semibold"/>
              </a:rPr>
              <a:t>engage back</a:t>
            </a:r>
            <a:r>
              <a:rPr lang="en" sz="3200">
                <a:solidFill>
                  <a:srgbClr val="0A3534"/>
                </a:solidFill>
                <a:latin typeface="Proxima Nova Semibold"/>
                <a:ea typeface="Proxima Nova Semibold"/>
                <a:cs typeface="Proxima Nova Semibold"/>
                <a:sym typeface="Proxima Nova Semibold"/>
              </a:rPr>
              <a:t> in adverse conversation online is an appropriate </a:t>
            </a:r>
            <a:r>
              <a:rPr lang="en" sz="3200">
                <a:solidFill>
                  <a:srgbClr val="0A3534"/>
                </a:solidFill>
                <a:latin typeface="Proxima Nova Semibold"/>
                <a:ea typeface="Proxima Nova Semibold"/>
                <a:cs typeface="Proxima Nova Semibold"/>
                <a:sym typeface="Proxima Nova Semibold"/>
              </a:rPr>
              <a:t>response</a:t>
            </a:r>
            <a:r>
              <a:rPr lang="en" sz="3200">
                <a:solidFill>
                  <a:srgbClr val="0A3534"/>
                </a:solidFill>
                <a:latin typeface="Proxima Nova Semibold"/>
                <a:ea typeface="Proxima Nova Semibold"/>
                <a:cs typeface="Proxima Nova Semibold"/>
                <a:sym typeface="Proxima Nova Semibold"/>
              </a:rPr>
              <a:t> to cyberbullying?</a:t>
            </a:r>
            <a:endParaRPr sz="3200"/>
          </a:p>
        </p:txBody>
      </p:sp>
      <p:sp>
        <p:nvSpPr>
          <p:cNvPr id="1147" name="Google Shape;1147;p61"/>
          <p:cNvSpPr txBox="1"/>
          <p:nvPr/>
        </p:nvSpPr>
        <p:spPr>
          <a:xfrm>
            <a:off x="1275200" y="2948500"/>
            <a:ext cx="4173300" cy="1030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8000">
                <a:solidFill>
                  <a:srgbClr val="FFFFFF"/>
                </a:solidFill>
                <a:latin typeface="Proxima Nova Semibold"/>
                <a:ea typeface="Proxima Nova Semibold"/>
                <a:cs typeface="Proxima Nova Semibold"/>
                <a:sym typeface="Proxima Nova Semibold"/>
              </a:rPr>
              <a:t>True</a:t>
            </a:r>
            <a:endParaRPr sz="8000">
              <a:solidFill>
                <a:srgbClr val="FFFFFF"/>
              </a:solidFill>
              <a:latin typeface="Proxima Nova Semibold"/>
              <a:ea typeface="Proxima Nova Semibold"/>
              <a:cs typeface="Proxima Nova Semibold"/>
              <a:sym typeface="Proxima Nova Semibold"/>
            </a:endParaRPr>
          </a:p>
        </p:txBody>
      </p:sp>
      <p:sp>
        <p:nvSpPr>
          <p:cNvPr id="1148" name="Google Shape;1148;p61"/>
          <p:cNvSpPr txBox="1"/>
          <p:nvPr/>
        </p:nvSpPr>
        <p:spPr>
          <a:xfrm>
            <a:off x="6818500" y="2980767"/>
            <a:ext cx="4172700" cy="1030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8000">
                <a:solidFill>
                  <a:srgbClr val="FFFFFF"/>
                </a:solidFill>
                <a:latin typeface="Proxima Nova Semibold"/>
                <a:ea typeface="Proxima Nova Semibold"/>
                <a:cs typeface="Proxima Nova Semibold"/>
                <a:sym typeface="Proxima Nova Semibold"/>
              </a:rPr>
              <a:t>False</a:t>
            </a:r>
            <a:endParaRPr sz="8000">
              <a:solidFill>
                <a:srgbClr val="FFFFFF"/>
              </a:solidFill>
              <a:latin typeface="Proxima Nova Semibold"/>
              <a:ea typeface="Proxima Nova Semibold"/>
              <a:cs typeface="Proxima Nova Semibold"/>
              <a:sym typeface="Proxima Nova Semibold"/>
            </a:endParaRPr>
          </a:p>
        </p:txBody>
      </p:sp>
      <p:pic>
        <p:nvPicPr>
          <p:cNvPr id="1149" name="Google Shape;1149;p61">
            <a:hlinkClick r:id="rId5"/>
          </p:cNvPr>
          <p:cNvPicPr preferRelativeResize="0"/>
          <p:nvPr/>
        </p:nvPicPr>
        <p:blipFill>
          <a:blip r:embed="rId6">
            <a:alphaModFix/>
          </a:blip>
          <a:stretch>
            <a:fillRect/>
          </a:stretch>
        </p:blipFill>
        <p:spPr>
          <a:xfrm>
            <a:off x="0" y="5905500"/>
            <a:ext cx="12192000" cy="952500"/>
          </a:xfrm>
          <a:prstGeom prst="rect">
            <a:avLst/>
          </a:prstGeom>
          <a:noFill/>
          <a:ln>
            <a:noFill/>
          </a:ln>
        </p:spPr>
      </p:pic>
      <p:sp>
        <p:nvSpPr>
          <p:cNvPr id="1150" name="Google Shape;1150;p61">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62"/>
          <p:cNvSpPr txBox="1"/>
          <p:nvPr>
            <p:ph type="title"/>
          </p:nvPr>
        </p:nvSpPr>
        <p:spPr>
          <a:xfrm>
            <a:off x="1306475" y="596450"/>
            <a:ext cx="10305300" cy="763500"/>
          </a:xfrm>
          <a:prstGeom prst="rect">
            <a:avLst/>
          </a:prstGeom>
          <a:effectLst>
            <a:outerShdw blurRad="328613" rotWithShape="0" algn="bl" dir="10500000" dist="47625">
              <a:schemeClr val="accent1"/>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sz="5000"/>
              <a:t>5. Social Media Strategies</a:t>
            </a:r>
            <a:endParaRPr sz="5000"/>
          </a:p>
        </p:txBody>
      </p:sp>
      <p:sp>
        <p:nvSpPr>
          <p:cNvPr id="1156" name="Google Shape;1156;p62"/>
          <p:cNvSpPr txBox="1"/>
          <p:nvPr>
            <p:ph idx="1" type="body"/>
          </p:nvPr>
        </p:nvSpPr>
        <p:spPr>
          <a:xfrm>
            <a:off x="1158575" y="1764600"/>
            <a:ext cx="5049300" cy="4658700"/>
          </a:xfrm>
          <a:prstGeom prst="rect">
            <a:avLst/>
          </a:prstGeom>
        </p:spPr>
        <p:txBody>
          <a:bodyPr anchorCtr="0" anchor="t" bIns="121900" lIns="121900" spcFirstLastPara="1" rIns="121900" wrap="square" tIns="121900">
            <a:noAutofit/>
          </a:bodyPr>
          <a:lstStyle/>
          <a:p>
            <a:pPr indent="-463550" lvl="0" marL="457200" rtl="0" algn="l">
              <a:spcBef>
                <a:spcPts val="0"/>
              </a:spcBef>
              <a:spcAft>
                <a:spcPts val="0"/>
              </a:spcAft>
              <a:buSzPts val="3700"/>
              <a:buFont typeface="IBM Plex Mono"/>
              <a:buChar char="💻"/>
            </a:pPr>
            <a:r>
              <a:rPr b="1" lang="en" sz="3700">
                <a:latin typeface="IBM Plex Mono"/>
                <a:ea typeface="IBM Plex Mono"/>
                <a:cs typeface="IBM Plex Mono"/>
                <a:sym typeface="IBM Plex Mono"/>
              </a:rPr>
              <a:t>Balance</a:t>
            </a:r>
            <a:endParaRPr b="1" sz="3600">
              <a:latin typeface="IBM Plex Mono"/>
              <a:ea typeface="IBM Plex Mono"/>
              <a:cs typeface="IBM Plex Mono"/>
              <a:sym typeface="IBM Plex Mono"/>
            </a:endParaRPr>
          </a:p>
          <a:p>
            <a:pPr indent="-463550" lvl="0" marL="457200" rtl="0" algn="l">
              <a:spcBef>
                <a:spcPts val="0"/>
              </a:spcBef>
              <a:spcAft>
                <a:spcPts val="0"/>
              </a:spcAft>
              <a:buSzPts val="3700"/>
              <a:buFont typeface="IBM Plex Mono"/>
              <a:buChar char="💻"/>
            </a:pPr>
            <a:r>
              <a:rPr b="1" lang="en" sz="3700">
                <a:latin typeface="IBM Plex Mono"/>
                <a:ea typeface="IBM Plex Mono"/>
                <a:cs typeface="IBM Plex Mono"/>
                <a:sym typeface="IBM Plex Mono"/>
              </a:rPr>
              <a:t>Timers</a:t>
            </a:r>
            <a:endParaRPr b="1" sz="3700">
              <a:latin typeface="IBM Plex Mono"/>
              <a:ea typeface="IBM Plex Mono"/>
              <a:cs typeface="IBM Plex Mono"/>
              <a:sym typeface="IBM Plex Mono"/>
            </a:endParaRPr>
          </a:p>
          <a:p>
            <a:pPr indent="-463550" lvl="0" marL="457200" rtl="0" algn="l">
              <a:spcBef>
                <a:spcPts val="0"/>
              </a:spcBef>
              <a:spcAft>
                <a:spcPts val="0"/>
              </a:spcAft>
              <a:buSzPts val="3700"/>
              <a:buFont typeface="IBM Plex Mono"/>
              <a:buChar char="💻"/>
            </a:pPr>
            <a:r>
              <a:rPr b="1" lang="en" sz="3700">
                <a:latin typeface="IBM Plex Mono"/>
                <a:ea typeface="IBM Plex Mono"/>
                <a:cs typeface="IBM Plex Mono"/>
                <a:sym typeface="IBM Plex Mono"/>
              </a:rPr>
              <a:t>Filter valuable content</a:t>
            </a:r>
            <a:endParaRPr b="1" sz="3700">
              <a:latin typeface="IBM Plex Mono"/>
              <a:ea typeface="IBM Plex Mono"/>
              <a:cs typeface="IBM Plex Mono"/>
              <a:sym typeface="IBM Plex Mono"/>
            </a:endParaRPr>
          </a:p>
          <a:p>
            <a:pPr indent="-463550" lvl="0" marL="457200" rtl="0" algn="l">
              <a:spcBef>
                <a:spcPts val="0"/>
              </a:spcBef>
              <a:spcAft>
                <a:spcPts val="0"/>
              </a:spcAft>
              <a:buSzPts val="3700"/>
              <a:buFont typeface="IBM Plex Mono"/>
              <a:buChar char="💻"/>
            </a:pPr>
            <a:r>
              <a:rPr b="1" lang="en" sz="3700">
                <a:latin typeface="IBM Plex Mono"/>
                <a:ea typeface="IBM Plex Mono"/>
                <a:cs typeface="IBM Plex Mono"/>
                <a:sym typeface="IBM Plex Mono"/>
              </a:rPr>
              <a:t>Community</a:t>
            </a:r>
            <a:endParaRPr b="1" sz="3700">
              <a:latin typeface="IBM Plex Mono"/>
              <a:ea typeface="IBM Plex Mono"/>
              <a:cs typeface="IBM Plex Mono"/>
              <a:sym typeface="IBM Plex Mono"/>
            </a:endParaRPr>
          </a:p>
          <a:p>
            <a:pPr indent="-463550" lvl="0" marL="457200" rtl="0" algn="l">
              <a:spcBef>
                <a:spcPts val="0"/>
              </a:spcBef>
              <a:spcAft>
                <a:spcPts val="0"/>
              </a:spcAft>
              <a:buSzPts val="3700"/>
              <a:buFont typeface="IBM Plex Mono"/>
              <a:buChar char="💻"/>
            </a:pPr>
            <a:r>
              <a:rPr b="1" lang="en" sz="3700" u="sng">
                <a:solidFill>
                  <a:schemeClr val="hlink"/>
                </a:solidFill>
                <a:latin typeface="IBM Plex Mono"/>
                <a:ea typeface="IBM Plex Mono"/>
                <a:cs typeface="IBM Plex Mono"/>
                <a:sym typeface="IBM Plex Mono"/>
                <a:hlinkClick r:id="rId3"/>
              </a:rPr>
              <a:t>Canva Link</a:t>
            </a:r>
            <a:endParaRPr b="1" sz="3700">
              <a:latin typeface="IBM Plex Mono"/>
              <a:ea typeface="IBM Plex Mono"/>
              <a:cs typeface="IBM Plex Mono"/>
              <a:sym typeface="IBM Plex Mono"/>
            </a:endParaRPr>
          </a:p>
          <a:p>
            <a:pPr indent="0" lvl="0" marL="0" rtl="0" algn="l">
              <a:spcBef>
                <a:spcPts val="2100"/>
              </a:spcBef>
              <a:spcAft>
                <a:spcPts val="2100"/>
              </a:spcAft>
              <a:buNone/>
            </a:pPr>
            <a:r>
              <a:rPr b="1" lang="en" sz="2000">
                <a:latin typeface="IBM Plex Mono"/>
                <a:ea typeface="IBM Plex Mono"/>
                <a:cs typeface="IBM Plex Mono"/>
                <a:sym typeface="IBM Plex Mono"/>
              </a:rPr>
              <a:t> </a:t>
            </a:r>
            <a:endParaRPr b="1" sz="2000">
              <a:latin typeface="IBM Plex Mono"/>
              <a:ea typeface="IBM Plex Mono"/>
              <a:cs typeface="IBM Plex Mono"/>
              <a:sym typeface="IBM Plex Mono"/>
            </a:endParaRPr>
          </a:p>
        </p:txBody>
      </p:sp>
      <p:pic>
        <p:nvPicPr>
          <p:cNvPr descr="This video explores how media influences politics, community and social change and how media has significant influence on what we think and believe." id="1157" name="Google Shape;1157;p62" title="Media Minute: Media have social and political implications">
            <a:hlinkClick r:id="rId4"/>
          </p:cNvPr>
          <p:cNvPicPr preferRelativeResize="0"/>
          <p:nvPr/>
        </p:nvPicPr>
        <p:blipFill>
          <a:blip r:embed="rId5">
            <a:alphaModFix/>
          </a:blip>
          <a:stretch>
            <a:fillRect/>
          </a:stretch>
        </p:blipFill>
        <p:spPr>
          <a:xfrm>
            <a:off x="6454900" y="2038150"/>
            <a:ext cx="5478825" cy="388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7"/>
                                        </p:tgtEl>
                                        <p:attrNameLst>
                                          <p:attrName>style.visibility</p:attrName>
                                        </p:attrNameLst>
                                      </p:cBhvr>
                                      <p:to>
                                        <p:strVal val="visible"/>
                                      </p:to>
                                    </p:set>
                                    <p:animEffect filter="fade" transition="in">
                                      <p:cBhvr>
                                        <p:cTn dur="1000"/>
                                        <p:tgtEl>
                                          <p:spTgt spid="1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BB49"/>
        </a:solidFill>
      </p:bgPr>
    </p:bg>
    <p:spTree>
      <p:nvGrpSpPr>
        <p:cNvPr id="1161" name="Shape 1161"/>
        <p:cNvGrpSpPr/>
        <p:nvPr/>
      </p:nvGrpSpPr>
      <p:grpSpPr>
        <a:xfrm>
          <a:off x="0" y="0"/>
          <a:ext cx="0" cy="0"/>
          <a:chOff x="0" y="0"/>
          <a:chExt cx="0" cy="0"/>
        </a:xfrm>
      </p:grpSpPr>
      <p:pic>
        <p:nvPicPr>
          <p:cNvPr id="1162" name="Google Shape;1162;p63"/>
          <p:cNvPicPr preferRelativeResize="0"/>
          <p:nvPr/>
        </p:nvPicPr>
        <p:blipFill>
          <a:blip r:embed="rId3">
            <a:alphaModFix/>
          </a:blip>
          <a:stretch>
            <a:fillRect/>
          </a:stretch>
        </p:blipFill>
        <p:spPr>
          <a:xfrm>
            <a:off x="4414800" y="561051"/>
            <a:ext cx="7400499" cy="4692325"/>
          </a:xfrm>
          <a:prstGeom prst="rect">
            <a:avLst/>
          </a:prstGeom>
          <a:noFill/>
          <a:ln>
            <a:noFill/>
          </a:ln>
        </p:spPr>
      </p:pic>
      <p:pic>
        <p:nvPicPr>
          <p:cNvPr id="1163" name="Google Shape;1163;p63"/>
          <p:cNvPicPr preferRelativeResize="0"/>
          <p:nvPr/>
        </p:nvPicPr>
        <p:blipFill rotWithShape="1">
          <a:blip r:embed="rId4">
            <a:alphaModFix/>
          </a:blip>
          <a:srcRect b="0" l="89" r="99" t="0"/>
          <a:stretch/>
        </p:blipFill>
        <p:spPr>
          <a:xfrm>
            <a:off x="706100" y="2036825"/>
            <a:ext cx="2880200" cy="4821175"/>
          </a:xfrm>
          <a:prstGeom prst="rect">
            <a:avLst/>
          </a:prstGeom>
          <a:noFill/>
          <a:ln>
            <a:noFill/>
          </a:ln>
        </p:spPr>
      </p:pic>
      <p:sp>
        <p:nvSpPr>
          <p:cNvPr id="1164" name="Google Shape;1164;p63"/>
          <p:cNvSpPr txBox="1"/>
          <p:nvPr/>
        </p:nvSpPr>
        <p:spPr>
          <a:xfrm>
            <a:off x="6353475" y="1803000"/>
            <a:ext cx="4586400" cy="21228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3200">
                <a:solidFill>
                  <a:schemeClr val="dk1"/>
                </a:solidFill>
                <a:latin typeface="Proxima Nova Semibold"/>
                <a:ea typeface="Proxima Nova Semibold"/>
                <a:cs typeface="Proxima Nova Semibold"/>
                <a:sym typeface="Proxima Nova Semibold"/>
              </a:rPr>
              <a:t>What are some digital wellness strategies you can share when using Social Media?</a:t>
            </a:r>
            <a:endParaRPr sz="1600">
              <a:solidFill>
                <a:schemeClr val="dk1"/>
              </a:solidFill>
              <a:latin typeface="Proxima Nova"/>
              <a:ea typeface="Proxima Nova"/>
              <a:cs typeface="Proxima Nova"/>
              <a:sym typeface="Proxima Nova"/>
            </a:endParaRPr>
          </a:p>
        </p:txBody>
      </p:sp>
      <p:pic>
        <p:nvPicPr>
          <p:cNvPr id="1165" name="Google Shape;1165;p63">
            <a:hlinkClick r:id="rId5"/>
          </p:cNvPr>
          <p:cNvPicPr preferRelativeResize="0"/>
          <p:nvPr/>
        </p:nvPicPr>
        <p:blipFill>
          <a:blip r:embed="rId6">
            <a:alphaModFix/>
          </a:blip>
          <a:stretch>
            <a:fillRect/>
          </a:stretch>
        </p:blipFill>
        <p:spPr>
          <a:xfrm>
            <a:off x="0" y="5905500"/>
            <a:ext cx="12192000" cy="952500"/>
          </a:xfrm>
          <a:prstGeom prst="rect">
            <a:avLst/>
          </a:prstGeom>
          <a:noFill/>
          <a:ln>
            <a:noFill/>
          </a:ln>
        </p:spPr>
      </p:pic>
      <p:sp>
        <p:nvSpPr>
          <p:cNvPr id="1166" name="Google Shape;1166;p63">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46"/>
          <p:cNvSpPr txBox="1"/>
          <p:nvPr>
            <p:ph type="title"/>
          </p:nvPr>
        </p:nvSpPr>
        <p:spPr>
          <a:xfrm>
            <a:off x="2107325" y="2512775"/>
            <a:ext cx="8564400" cy="3446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500"/>
              <a:t>Digital Citizenship 101: </a:t>
            </a:r>
            <a:endParaRPr sz="4500"/>
          </a:p>
          <a:p>
            <a:pPr indent="0" lvl="0" marL="0" rtl="0" algn="l">
              <a:spcBef>
                <a:spcPts val="0"/>
              </a:spcBef>
              <a:spcAft>
                <a:spcPts val="0"/>
              </a:spcAft>
              <a:buNone/>
            </a:pPr>
            <a:r>
              <a:t/>
            </a:r>
            <a:endParaRPr sz="4500"/>
          </a:p>
          <a:p>
            <a:pPr indent="0" lvl="0" marL="0" rtl="0" algn="l">
              <a:spcBef>
                <a:spcPts val="0"/>
              </a:spcBef>
              <a:spcAft>
                <a:spcPts val="0"/>
              </a:spcAft>
              <a:buNone/>
            </a:pPr>
            <a:r>
              <a:rPr lang="en" sz="4500"/>
              <a:t>Empower, connect, and thrive online!</a:t>
            </a:r>
            <a:endParaRPr sz="4500"/>
          </a:p>
        </p:txBody>
      </p:sp>
      <p:sp>
        <p:nvSpPr>
          <p:cNvPr id="1006" name="Google Shape;1006;p46"/>
          <p:cNvSpPr txBox="1"/>
          <p:nvPr>
            <p:ph idx="1" type="subTitle"/>
          </p:nvPr>
        </p:nvSpPr>
        <p:spPr>
          <a:xfrm>
            <a:off x="3185375" y="6278825"/>
            <a:ext cx="4534200" cy="483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Lethbridge School Division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64"/>
          <p:cNvSpPr txBox="1"/>
          <p:nvPr>
            <p:ph type="title"/>
          </p:nvPr>
        </p:nvSpPr>
        <p:spPr>
          <a:xfrm>
            <a:off x="1306475" y="596450"/>
            <a:ext cx="10305300" cy="763500"/>
          </a:xfrm>
          <a:prstGeom prst="rect">
            <a:avLst/>
          </a:prstGeom>
          <a:effectLst>
            <a:outerShdw blurRad="328613" rotWithShape="0" algn="bl" dir="10500000" dist="47625">
              <a:schemeClr val="accent1"/>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sz="5000"/>
              <a:t>6. Digital Ethics</a:t>
            </a:r>
            <a:endParaRPr sz="5000"/>
          </a:p>
        </p:txBody>
      </p:sp>
      <p:sp>
        <p:nvSpPr>
          <p:cNvPr id="1172" name="Google Shape;1172;p64"/>
          <p:cNvSpPr txBox="1"/>
          <p:nvPr>
            <p:ph idx="1" type="body"/>
          </p:nvPr>
        </p:nvSpPr>
        <p:spPr>
          <a:xfrm>
            <a:off x="1132650" y="2133500"/>
            <a:ext cx="6485400" cy="3485400"/>
          </a:xfrm>
          <a:prstGeom prst="rect">
            <a:avLst/>
          </a:prstGeom>
        </p:spPr>
        <p:txBody>
          <a:bodyPr anchorCtr="0" anchor="t" bIns="121900" lIns="121900" spcFirstLastPara="1" rIns="121900" wrap="square" tIns="121900">
            <a:noAutofit/>
          </a:bodyPr>
          <a:lstStyle/>
          <a:p>
            <a:pPr indent="-419100" lvl="0" marL="457200" rtl="0" algn="l">
              <a:spcBef>
                <a:spcPts val="0"/>
              </a:spcBef>
              <a:spcAft>
                <a:spcPts val="0"/>
              </a:spcAft>
              <a:buSzPts val="3000"/>
              <a:buFont typeface="IBM Plex Mono"/>
              <a:buChar char="💻"/>
            </a:pPr>
            <a:r>
              <a:rPr b="1" lang="en" sz="3000">
                <a:latin typeface="IBM Plex Mono"/>
                <a:ea typeface="IBM Plex Mono"/>
                <a:cs typeface="IBM Plex Mono"/>
                <a:sym typeface="IBM Plex Mono"/>
              </a:rPr>
              <a:t>Digital ethics</a:t>
            </a:r>
            <a:endParaRPr b="1" sz="3000">
              <a:latin typeface="IBM Plex Mono"/>
              <a:ea typeface="IBM Plex Mono"/>
              <a:cs typeface="IBM Plex Mono"/>
              <a:sym typeface="IBM Plex Mono"/>
            </a:endParaRPr>
          </a:p>
          <a:p>
            <a:pPr indent="-419100" lvl="0" marL="457200" rtl="0" algn="l">
              <a:spcBef>
                <a:spcPts val="0"/>
              </a:spcBef>
              <a:spcAft>
                <a:spcPts val="0"/>
              </a:spcAft>
              <a:buSzPts val="3000"/>
              <a:buFont typeface="IBM Plex Mono"/>
              <a:buChar char="💻"/>
            </a:pPr>
            <a:r>
              <a:rPr b="1" lang="en" sz="3000">
                <a:latin typeface="IBM Plex Mono"/>
                <a:ea typeface="IBM Plex Mono"/>
                <a:cs typeface="IBM Plex Mono"/>
                <a:sym typeface="IBM Plex Mono"/>
              </a:rPr>
              <a:t>Transparency</a:t>
            </a:r>
            <a:endParaRPr b="1" sz="3000">
              <a:latin typeface="IBM Plex Mono"/>
              <a:ea typeface="IBM Plex Mono"/>
              <a:cs typeface="IBM Plex Mono"/>
              <a:sym typeface="IBM Plex Mono"/>
            </a:endParaRPr>
          </a:p>
          <a:p>
            <a:pPr indent="-419100" lvl="0" marL="457200" rtl="0" algn="l">
              <a:spcBef>
                <a:spcPts val="0"/>
              </a:spcBef>
              <a:spcAft>
                <a:spcPts val="0"/>
              </a:spcAft>
              <a:buSzPts val="3000"/>
              <a:buFont typeface="IBM Plex Mono"/>
              <a:buChar char="💻"/>
            </a:pPr>
            <a:r>
              <a:rPr b="1" lang="en" sz="3000">
                <a:latin typeface="IBM Plex Mono"/>
                <a:ea typeface="IBM Plex Mono"/>
                <a:cs typeface="IBM Plex Mono"/>
                <a:sym typeface="IBM Plex Mono"/>
              </a:rPr>
              <a:t>Avoid bias and prompt </a:t>
            </a:r>
            <a:r>
              <a:rPr b="1" lang="en" sz="3000">
                <a:latin typeface="IBM Plex Mono"/>
                <a:ea typeface="IBM Plex Mono"/>
                <a:cs typeface="IBM Plex Mono"/>
                <a:sym typeface="IBM Plex Mono"/>
              </a:rPr>
              <a:t>openness</a:t>
            </a:r>
            <a:endParaRPr b="1" sz="3000">
              <a:latin typeface="IBM Plex Mono"/>
              <a:ea typeface="IBM Plex Mono"/>
              <a:cs typeface="IBM Plex Mono"/>
              <a:sym typeface="IBM Plex Mono"/>
            </a:endParaRPr>
          </a:p>
          <a:p>
            <a:pPr indent="-419100" lvl="0" marL="457200" rtl="0" algn="l">
              <a:spcBef>
                <a:spcPts val="0"/>
              </a:spcBef>
              <a:spcAft>
                <a:spcPts val="0"/>
              </a:spcAft>
              <a:buSzPts val="3000"/>
              <a:buFont typeface="IBM Plex Mono"/>
              <a:buChar char="💻"/>
            </a:pPr>
            <a:r>
              <a:rPr b="1" lang="en" sz="3000">
                <a:latin typeface="IBM Plex Mono"/>
                <a:ea typeface="IBM Plex Mono"/>
                <a:cs typeface="IBM Plex Mono"/>
                <a:sym typeface="IBM Plex Mono"/>
              </a:rPr>
              <a:t>Generative dialogue</a:t>
            </a:r>
            <a:endParaRPr b="1" sz="3000">
              <a:latin typeface="IBM Plex Mono"/>
              <a:ea typeface="IBM Plex Mono"/>
              <a:cs typeface="IBM Plex Mono"/>
              <a:sym typeface="IBM Plex Mono"/>
            </a:endParaRPr>
          </a:p>
          <a:p>
            <a:pPr indent="-419100" lvl="0" marL="457200" rtl="0" algn="l">
              <a:spcBef>
                <a:spcPts val="0"/>
              </a:spcBef>
              <a:spcAft>
                <a:spcPts val="0"/>
              </a:spcAft>
              <a:buSzPts val="3000"/>
              <a:buFont typeface="IBM Plex Mono"/>
              <a:buChar char="💻"/>
            </a:pPr>
            <a:r>
              <a:rPr b="1" lang="en" sz="3000">
                <a:latin typeface="IBM Plex Mono"/>
                <a:ea typeface="IBM Plex Mono"/>
                <a:cs typeface="IBM Plex Mono"/>
                <a:sym typeface="IBM Plex Mono"/>
              </a:rPr>
              <a:t>Intellectual property</a:t>
            </a:r>
            <a:r>
              <a:rPr b="1" lang="en" sz="4500">
                <a:latin typeface="IBM Plex Mono"/>
                <a:ea typeface="IBM Plex Mono"/>
                <a:cs typeface="IBM Plex Mono"/>
                <a:sym typeface="IBM Plex Mono"/>
              </a:rPr>
              <a:t>  </a:t>
            </a:r>
            <a:endParaRPr b="1" sz="4500">
              <a:latin typeface="IBM Plex Mono"/>
              <a:ea typeface="IBM Plex Mono"/>
              <a:cs typeface="IBM Plex Mono"/>
              <a:sym typeface="IBM Plex Mono"/>
            </a:endParaRPr>
          </a:p>
          <a:p>
            <a:pPr indent="0" lvl="0" marL="0" rtl="0" algn="l">
              <a:spcBef>
                <a:spcPts val="2100"/>
              </a:spcBef>
              <a:spcAft>
                <a:spcPts val="2100"/>
              </a:spcAft>
              <a:buNone/>
            </a:pPr>
            <a:r>
              <a:rPr b="1" lang="en" sz="2000">
                <a:latin typeface="IBM Plex Mono"/>
                <a:ea typeface="IBM Plex Mono"/>
                <a:cs typeface="IBM Plex Mono"/>
                <a:sym typeface="IBM Plex Mono"/>
              </a:rPr>
              <a:t> </a:t>
            </a:r>
            <a:endParaRPr b="1" sz="2000">
              <a:latin typeface="IBM Plex Mono"/>
              <a:ea typeface="IBM Plex Mono"/>
              <a:cs typeface="IBM Plex Mono"/>
              <a:sym typeface="IBM Plex Mono"/>
            </a:endParaRPr>
          </a:p>
        </p:txBody>
      </p:sp>
      <p:pic>
        <p:nvPicPr>
          <p:cNvPr id="1173" name="Google Shape;1173;p64"/>
          <p:cNvPicPr preferRelativeResize="0"/>
          <p:nvPr/>
        </p:nvPicPr>
        <p:blipFill>
          <a:blip r:embed="rId3">
            <a:alphaModFix/>
          </a:blip>
          <a:stretch>
            <a:fillRect/>
          </a:stretch>
        </p:blipFill>
        <p:spPr>
          <a:xfrm>
            <a:off x="6918475" y="2296900"/>
            <a:ext cx="5035800" cy="2835000"/>
          </a:xfrm>
          <a:prstGeom prst="roundRect">
            <a:avLst>
              <a:gd fmla="val 16667" name="adj"/>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177" name="Shape 1177"/>
        <p:cNvGrpSpPr/>
        <p:nvPr/>
      </p:nvGrpSpPr>
      <p:grpSpPr>
        <a:xfrm>
          <a:off x="0" y="0"/>
          <a:ext cx="0" cy="0"/>
          <a:chOff x="0" y="0"/>
          <a:chExt cx="0" cy="0"/>
        </a:xfrm>
      </p:grpSpPr>
      <p:sp>
        <p:nvSpPr>
          <p:cNvPr id="1178" name="Google Shape;1178;p65"/>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9" name="Google Shape;1179;p65"/>
          <p:cNvSpPr txBox="1"/>
          <p:nvPr>
            <p:ph type="title"/>
          </p:nvPr>
        </p:nvSpPr>
        <p:spPr>
          <a:xfrm>
            <a:off x="694600" y="570833"/>
            <a:ext cx="10802700" cy="619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lang="en" sz="3200">
                <a:solidFill>
                  <a:srgbClr val="0A3534"/>
                </a:solidFill>
                <a:latin typeface="Proxima Nova Semibold"/>
                <a:ea typeface="Proxima Nova Semibold"/>
                <a:cs typeface="Proxima Nova Semibold"/>
                <a:sym typeface="Proxima Nova Semibold"/>
              </a:rPr>
              <a:t>Digital ethics refers to the choices, behaviours and actions we share online? (Green=True) or (Red=False) </a:t>
            </a:r>
            <a:endParaRPr sz="3200"/>
          </a:p>
        </p:txBody>
      </p:sp>
      <p:pic>
        <p:nvPicPr>
          <p:cNvPr id="1180" name="Google Shape;1180;p65"/>
          <p:cNvPicPr preferRelativeResize="0"/>
          <p:nvPr/>
        </p:nvPicPr>
        <p:blipFill rotWithShape="1">
          <a:blip r:embed="rId3">
            <a:alphaModFix/>
          </a:blip>
          <a:srcRect b="0" l="29" r="39" t="0"/>
          <a:stretch/>
        </p:blipFill>
        <p:spPr>
          <a:xfrm>
            <a:off x="694600" y="1162790"/>
            <a:ext cx="10802800" cy="4938819"/>
          </a:xfrm>
          <a:prstGeom prst="rect">
            <a:avLst/>
          </a:prstGeom>
          <a:noFill/>
          <a:ln>
            <a:noFill/>
          </a:ln>
        </p:spPr>
      </p:pic>
      <p:pic>
        <p:nvPicPr>
          <p:cNvPr id="1181" name="Google Shape;1181;p65">
            <a:hlinkClick r:id="rId4"/>
          </p:cNvPr>
          <p:cNvPicPr preferRelativeResize="0"/>
          <p:nvPr/>
        </p:nvPicPr>
        <p:blipFill>
          <a:blip r:embed="rId5">
            <a:alphaModFix/>
          </a:blip>
          <a:stretch>
            <a:fillRect/>
          </a:stretch>
        </p:blipFill>
        <p:spPr>
          <a:xfrm>
            <a:off x="0" y="5905500"/>
            <a:ext cx="12192000" cy="952500"/>
          </a:xfrm>
          <a:prstGeom prst="rect">
            <a:avLst/>
          </a:prstGeom>
          <a:noFill/>
          <a:ln>
            <a:noFill/>
          </a:ln>
        </p:spPr>
      </p:pic>
      <p:pic>
        <p:nvPicPr>
          <p:cNvPr id="1182" name="Google Shape;1182;p65"/>
          <p:cNvPicPr preferRelativeResize="0"/>
          <p:nvPr/>
        </p:nvPicPr>
        <p:blipFill>
          <a:blip r:embed="rId6">
            <a:alphaModFix/>
          </a:blip>
          <a:stretch>
            <a:fillRect/>
          </a:stretch>
        </p:blipFill>
        <p:spPr>
          <a:xfrm>
            <a:off x="1048500" y="2033033"/>
            <a:ext cx="3215700" cy="3215666"/>
          </a:xfrm>
          <a:prstGeom prst="rect">
            <a:avLst/>
          </a:prstGeom>
          <a:noFill/>
          <a:ln>
            <a:noFill/>
          </a:ln>
        </p:spPr>
      </p:pic>
      <p:pic>
        <p:nvPicPr>
          <p:cNvPr id="1183" name="Google Shape;1183;p65"/>
          <p:cNvPicPr preferRelativeResize="0"/>
          <p:nvPr/>
        </p:nvPicPr>
        <p:blipFill>
          <a:blip r:embed="rId7">
            <a:alphaModFix/>
          </a:blip>
          <a:stretch>
            <a:fillRect/>
          </a:stretch>
        </p:blipFill>
        <p:spPr>
          <a:xfrm>
            <a:off x="7938934" y="2033017"/>
            <a:ext cx="3215700" cy="3215700"/>
          </a:xfrm>
          <a:prstGeom prst="rect">
            <a:avLst/>
          </a:prstGeom>
          <a:noFill/>
          <a:ln>
            <a:noFill/>
          </a:ln>
        </p:spPr>
      </p:pic>
      <p:sp>
        <p:nvSpPr>
          <p:cNvPr id="1184" name="Google Shape;1184;p65">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66"/>
          <p:cNvSpPr txBox="1"/>
          <p:nvPr>
            <p:ph type="title"/>
          </p:nvPr>
        </p:nvSpPr>
        <p:spPr>
          <a:xfrm>
            <a:off x="1561650" y="636025"/>
            <a:ext cx="8478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7</a:t>
            </a:r>
            <a:r>
              <a:rPr lang="en"/>
              <a:t>. Digital Footprint</a:t>
            </a:r>
            <a:endParaRPr/>
          </a:p>
        </p:txBody>
      </p:sp>
      <p:sp>
        <p:nvSpPr>
          <p:cNvPr id="1190" name="Google Shape;1190;p66"/>
          <p:cNvSpPr txBox="1"/>
          <p:nvPr>
            <p:ph idx="1" type="subTitle"/>
          </p:nvPr>
        </p:nvSpPr>
        <p:spPr>
          <a:xfrm>
            <a:off x="1500900" y="1586825"/>
            <a:ext cx="9190200" cy="50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The </a:t>
            </a:r>
            <a:r>
              <a:rPr lang="en">
                <a:solidFill>
                  <a:schemeClr val="accent2"/>
                </a:solidFill>
              </a:rPr>
              <a:t>imprint we leave on the world wide web </a:t>
            </a:r>
            <a:endParaRPr>
              <a:solidFill>
                <a:schemeClr val="accent2"/>
              </a:solidFill>
            </a:endParaRPr>
          </a:p>
        </p:txBody>
      </p:sp>
      <p:sp>
        <p:nvSpPr>
          <p:cNvPr id="1191" name="Google Shape;1191;p66"/>
          <p:cNvSpPr txBox="1"/>
          <p:nvPr>
            <p:ph idx="2" type="body"/>
          </p:nvPr>
        </p:nvSpPr>
        <p:spPr>
          <a:xfrm>
            <a:off x="1209650" y="2457875"/>
            <a:ext cx="6205800" cy="4021500"/>
          </a:xfrm>
          <a:prstGeom prst="rect">
            <a:avLst/>
          </a:prstGeom>
        </p:spPr>
        <p:txBody>
          <a:bodyPr anchorCtr="0" anchor="t" bIns="121900" lIns="121900" spcFirstLastPara="1" rIns="121900" wrap="square" tIns="121900">
            <a:noAutofit/>
          </a:bodyPr>
          <a:lstStyle/>
          <a:p>
            <a:pPr indent="-406400" lvl="0" marL="457200" rtl="0" algn="l">
              <a:spcBef>
                <a:spcPts val="0"/>
              </a:spcBef>
              <a:spcAft>
                <a:spcPts val="0"/>
              </a:spcAft>
              <a:buSzPts val="2800"/>
              <a:buChar char="💻"/>
            </a:pPr>
            <a:r>
              <a:rPr lang="en" sz="2800"/>
              <a:t>Encompasses all generated and residual information and data.</a:t>
            </a:r>
            <a:endParaRPr sz="2800"/>
          </a:p>
          <a:p>
            <a:pPr indent="-406400" lvl="0" marL="457200" rtl="0" algn="l">
              <a:spcBef>
                <a:spcPts val="0"/>
              </a:spcBef>
              <a:spcAft>
                <a:spcPts val="0"/>
              </a:spcAft>
              <a:buSzPts val="2800"/>
              <a:buChar char="💻"/>
            </a:pPr>
            <a:r>
              <a:rPr lang="en" sz="2800"/>
              <a:t>Digital accountability</a:t>
            </a:r>
            <a:endParaRPr sz="2800"/>
          </a:p>
          <a:p>
            <a:pPr indent="-406400" lvl="0" marL="457200" rtl="0" algn="l">
              <a:spcBef>
                <a:spcPts val="0"/>
              </a:spcBef>
              <a:spcAft>
                <a:spcPts val="0"/>
              </a:spcAft>
              <a:buSzPts val="2800"/>
              <a:buChar char="💻"/>
            </a:pPr>
            <a:r>
              <a:rPr lang="en" sz="2800"/>
              <a:t>Everlasting</a:t>
            </a:r>
            <a:endParaRPr sz="2800"/>
          </a:p>
          <a:p>
            <a:pPr indent="-406400" lvl="0" marL="457200" rtl="0" algn="l">
              <a:spcBef>
                <a:spcPts val="0"/>
              </a:spcBef>
              <a:spcAft>
                <a:spcPts val="0"/>
              </a:spcAft>
              <a:buSzPts val="2800"/>
              <a:buChar char="💻"/>
            </a:pPr>
            <a:r>
              <a:rPr lang="en" sz="2800"/>
              <a:t>Online resume for future considerations</a:t>
            </a:r>
            <a:endParaRPr sz="2800"/>
          </a:p>
        </p:txBody>
      </p:sp>
      <p:pic>
        <p:nvPicPr>
          <p:cNvPr id="1192" name="Google Shape;1192;p66"/>
          <p:cNvPicPr preferRelativeResize="0"/>
          <p:nvPr/>
        </p:nvPicPr>
        <p:blipFill>
          <a:blip r:embed="rId3">
            <a:alphaModFix/>
          </a:blip>
          <a:stretch>
            <a:fillRect/>
          </a:stretch>
        </p:blipFill>
        <p:spPr>
          <a:xfrm>
            <a:off x="7738800" y="2282025"/>
            <a:ext cx="2952300" cy="3812700"/>
          </a:xfrm>
          <a:prstGeom prst="roundRect">
            <a:avLst>
              <a:gd fmla="val 16667" name="adj"/>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6" name="Shape 1196"/>
        <p:cNvGrpSpPr/>
        <p:nvPr/>
      </p:nvGrpSpPr>
      <p:grpSpPr>
        <a:xfrm>
          <a:off x="0" y="0"/>
          <a:ext cx="0" cy="0"/>
          <a:chOff x="0" y="0"/>
          <a:chExt cx="0" cy="0"/>
        </a:xfrm>
      </p:grpSpPr>
      <p:sp>
        <p:nvSpPr>
          <p:cNvPr id="1197" name="Google Shape;1197;p67"/>
          <p:cNvSpPr txBox="1"/>
          <p:nvPr/>
        </p:nvSpPr>
        <p:spPr>
          <a:xfrm>
            <a:off x="-200" y="170967"/>
            <a:ext cx="12192000" cy="952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 sz="3700">
                <a:solidFill>
                  <a:schemeClr val="lt1"/>
                </a:solidFill>
                <a:latin typeface="Proxima Nova"/>
                <a:ea typeface="Proxima Nova"/>
                <a:cs typeface="Proxima Nova"/>
                <a:sym typeface="Proxima Nova"/>
              </a:rPr>
              <a:t>Digital Footprint</a:t>
            </a:r>
            <a:endParaRPr sz="1900">
              <a:solidFill>
                <a:schemeClr val="lt1"/>
              </a:solidFill>
              <a:latin typeface="Proxima Nova"/>
              <a:ea typeface="Proxima Nova"/>
              <a:cs typeface="Proxima Nova"/>
              <a:sym typeface="Proxima Nova"/>
            </a:endParaRPr>
          </a:p>
        </p:txBody>
      </p:sp>
      <p:pic>
        <p:nvPicPr>
          <p:cNvPr id="1198" name="Google Shape;1198;p67"/>
          <p:cNvPicPr preferRelativeResize="0"/>
          <p:nvPr/>
        </p:nvPicPr>
        <p:blipFill>
          <a:blip r:embed="rId4">
            <a:alphaModFix/>
          </a:blip>
          <a:stretch>
            <a:fillRect/>
          </a:stretch>
        </p:blipFill>
        <p:spPr>
          <a:xfrm>
            <a:off x="545633" y="1172033"/>
            <a:ext cx="11100733" cy="4860666"/>
          </a:xfrm>
          <a:prstGeom prst="rect">
            <a:avLst/>
          </a:prstGeom>
          <a:noFill/>
          <a:ln>
            <a:noFill/>
          </a:ln>
        </p:spPr>
      </p:pic>
      <p:sp>
        <p:nvSpPr>
          <p:cNvPr id="1199" name="Google Shape;1199;p67"/>
          <p:cNvSpPr txBox="1"/>
          <p:nvPr/>
        </p:nvSpPr>
        <p:spPr>
          <a:xfrm>
            <a:off x="666321" y="1307225"/>
            <a:ext cx="3561000" cy="443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1900">
                <a:solidFill>
                  <a:srgbClr val="FFFFFF"/>
                </a:solidFill>
                <a:latin typeface="Proxima Nova"/>
                <a:ea typeface="Proxima Nova"/>
                <a:cs typeface="Proxima Nova"/>
                <a:sym typeface="Proxima Nova"/>
              </a:rPr>
              <a:t>“Our digital footprint is easily erased?”</a:t>
            </a:r>
            <a:endParaRPr b="1" sz="1900">
              <a:solidFill>
                <a:srgbClr val="FFFFFF"/>
              </a:solidFill>
              <a:latin typeface="Proxima Nova"/>
              <a:ea typeface="Proxima Nova"/>
              <a:cs typeface="Proxima Nova"/>
              <a:sym typeface="Proxima Nova"/>
            </a:endParaRPr>
          </a:p>
        </p:txBody>
      </p:sp>
      <p:sp>
        <p:nvSpPr>
          <p:cNvPr id="1200" name="Google Shape;1200;p67"/>
          <p:cNvSpPr txBox="1"/>
          <p:nvPr/>
        </p:nvSpPr>
        <p:spPr>
          <a:xfrm>
            <a:off x="9095634" y="1394867"/>
            <a:ext cx="2413500" cy="4431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b="1" lang="en" sz="1900">
                <a:solidFill>
                  <a:srgbClr val="FFFFFF"/>
                </a:solidFill>
                <a:latin typeface="Proxima Nova"/>
                <a:ea typeface="Proxima Nova"/>
                <a:cs typeface="Proxima Nova"/>
                <a:sym typeface="Proxima Nova"/>
              </a:rPr>
              <a:t>If I repost something that adds to my digital footprint?</a:t>
            </a:r>
            <a:endParaRPr b="1" sz="1900">
              <a:solidFill>
                <a:srgbClr val="FFFFFF"/>
              </a:solidFill>
              <a:latin typeface="Proxima Nova"/>
              <a:ea typeface="Proxima Nova"/>
              <a:cs typeface="Proxima Nova"/>
              <a:sym typeface="Proxima Nova"/>
            </a:endParaRPr>
          </a:p>
        </p:txBody>
      </p:sp>
      <p:sp>
        <p:nvSpPr>
          <p:cNvPr id="1201" name="Google Shape;1201;p67"/>
          <p:cNvSpPr txBox="1"/>
          <p:nvPr/>
        </p:nvSpPr>
        <p:spPr>
          <a:xfrm>
            <a:off x="9095634" y="3822100"/>
            <a:ext cx="2413500" cy="4431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b="1" lang="en" sz="1900">
                <a:solidFill>
                  <a:srgbClr val="FFFFFF"/>
                </a:solidFill>
                <a:latin typeface="Proxima Nova"/>
                <a:ea typeface="Proxima Nova"/>
                <a:cs typeface="Proxima Nova"/>
                <a:sym typeface="Proxima Nova"/>
              </a:rPr>
              <a:t>I should start to  monitor my digital </a:t>
            </a:r>
            <a:r>
              <a:rPr b="1" lang="en" sz="1900">
                <a:solidFill>
                  <a:srgbClr val="FFFFFF"/>
                </a:solidFill>
                <a:latin typeface="Proxima Nova"/>
                <a:ea typeface="Proxima Nova"/>
                <a:cs typeface="Proxima Nova"/>
                <a:sym typeface="Proxima Nova"/>
              </a:rPr>
              <a:t>footprint</a:t>
            </a:r>
            <a:r>
              <a:rPr b="1" lang="en" sz="1900">
                <a:solidFill>
                  <a:srgbClr val="FFFFFF"/>
                </a:solidFill>
                <a:latin typeface="Proxima Nova"/>
                <a:ea typeface="Proxima Nova"/>
                <a:cs typeface="Proxima Nova"/>
                <a:sym typeface="Proxima Nova"/>
              </a:rPr>
              <a:t> after high school?</a:t>
            </a:r>
            <a:endParaRPr b="1" sz="1900">
              <a:solidFill>
                <a:srgbClr val="FFFFFF"/>
              </a:solidFill>
              <a:latin typeface="Proxima Nova"/>
              <a:ea typeface="Proxima Nova"/>
              <a:cs typeface="Proxima Nova"/>
              <a:sym typeface="Proxima Nova"/>
            </a:endParaRPr>
          </a:p>
        </p:txBody>
      </p:sp>
      <p:sp>
        <p:nvSpPr>
          <p:cNvPr id="1202" name="Google Shape;1202;p67"/>
          <p:cNvSpPr txBox="1"/>
          <p:nvPr/>
        </p:nvSpPr>
        <p:spPr>
          <a:xfrm>
            <a:off x="666333" y="3822100"/>
            <a:ext cx="2413500" cy="443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1900">
                <a:solidFill>
                  <a:srgbClr val="FFFFFF"/>
                </a:solidFill>
                <a:latin typeface="Proxima Nova"/>
                <a:ea typeface="Proxima Nova"/>
                <a:cs typeface="Proxima Nova"/>
                <a:sym typeface="Proxima Nova"/>
              </a:rPr>
              <a:t>Future employers may potentially view my digital footprint?</a:t>
            </a:r>
            <a:endParaRPr b="1" sz="1900">
              <a:solidFill>
                <a:srgbClr val="FFFFFF"/>
              </a:solidFill>
              <a:latin typeface="Proxima Nova"/>
              <a:ea typeface="Proxima Nova"/>
              <a:cs typeface="Proxima Nova"/>
              <a:sym typeface="Proxima Nova"/>
            </a:endParaRPr>
          </a:p>
        </p:txBody>
      </p:sp>
      <p:pic>
        <p:nvPicPr>
          <p:cNvPr id="1203" name="Google Shape;1203;p67">
            <a:hlinkClick r:id="rId5"/>
          </p:cNvPr>
          <p:cNvPicPr preferRelativeResize="0"/>
          <p:nvPr/>
        </p:nvPicPr>
        <p:blipFill>
          <a:blip r:embed="rId6">
            <a:alphaModFix/>
          </a:blip>
          <a:stretch>
            <a:fillRect/>
          </a:stretch>
        </p:blipFill>
        <p:spPr>
          <a:xfrm>
            <a:off x="0" y="5905500"/>
            <a:ext cx="12192000" cy="952500"/>
          </a:xfrm>
          <a:prstGeom prst="rect">
            <a:avLst/>
          </a:prstGeom>
          <a:noFill/>
          <a:ln>
            <a:noFill/>
          </a:ln>
        </p:spPr>
      </p:pic>
      <p:sp>
        <p:nvSpPr>
          <p:cNvPr id="1204" name="Google Shape;1204;p67"/>
          <p:cNvSpPr txBox="1"/>
          <p:nvPr/>
        </p:nvSpPr>
        <p:spPr>
          <a:xfrm>
            <a:off x="4781125" y="2822900"/>
            <a:ext cx="2487000" cy="13467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 sz="1800">
                <a:solidFill>
                  <a:srgbClr val="FFFFFF"/>
                </a:solidFill>
                <a:latin typeface="Proxima Nova"/>
                <a:ea typeface="Proxima Nova"/>
                <a:cs typeface="Proxima Nova"/>
                <a:sym typeface="Proxima Nova"/>
              </a:rPr>
              <a:t>Type </a:t>
            </a:r>
            <a:r>
              <a:rPr b="1" lang="en" sz="1800">
                <a:solidFill>
                  <a:srgbClr val="FF0000"/>
                </a:solidFill>
                <a:latin typeface="Proxima Nova"/>
                <a:ea typeface="Proxima Nova"/>
                <a:cs typeface="Proxima Nova"/>
                <a:sym typeface="Proxima Nova"/>
              </a:rPr>
              <a:t>Yes</a:t>
            </a:r>
            <a:r>
              <a:rPr b="1" lang="en" sz="1800">
                <a:solidFill>
                  <a:srgbClr val="FFFFFF"/>
                </a:solidFill>
                <a:latin typeface="Proxima Nova"/>
                <a:ea typeface="Proxima Nova"/>
                <a:cs typeface="Proxima Nova"/>
                <a:sym typeface="Proxima Nova"/>
              </a:rPr>
              <a:t> or </a:t>
            </a:r>
            <a:r>
              <a:rPr b="1" lang="en" sz="1800">
                <a:solidFill>
                  <a:srgbClr val="FF0000"/>
                </a:solidFill>
                <a:latin typeface="Proxima Nova"/>
                <a:ea typeface="Proxima Nova"/>
                <a:cs typeface="Proxima Nova"/>
                <a:sym typeface="Proxima Nova"/>
              </a:rPr>
              <a:t>No</a:t>
            </a:r>
            <a:r>
              <a:rPr b="1" lang="en" sz="1800">
                <a:solidFill>
                  <a:srgbClr val="FFFFFF"/>
                </a:solidFill>
                <a:latin typeface="Proxima Nova"/>
                <a:ea typeface="Proxima Nova"/>
                <a:cs typeface="Proxima Nova"/>
                <a:sym typeface="Proxima Nova"/>
              </a:rPr>
              <a:t> in your </a:t>
            </a:r>
            <a:r>
              <a:rPr b="1" lang="en" sz="1800">
                <a:solidFill>
                  <a:srgbClr val="FFFFFF"/>
                </a:solidFill>
                <a:latin typeface="Proxima Nova"/>
                <a:ea typeface="Proxima Nova"/>
                <a:cs typeface="Proxima Nova"/>
                <a:sym typeface="Proxima Nova"/>
              </a:rPr>
              <a:t>agreeance with each statement presented in the box</a:t>
            </a:r>
            <a:r>
              <a:rPr b="1" lang="en" sz="1800">
                <a:solidFill>
                  <a:srgbClr val="FFFFFF"/>
                </a:solidFill>
                <a:latin typeface="Proxima Nova"/>
                <a:ea typeface="Proxima Nova"/>
                <a:cs typeface="Proxima Nova"/>
                <a:sym typeface="Proxima Nova"/>
              </a:rPr>
              <a:t> </a:t>
            </a:r>
            <a:endParaRPr b="1" sz="1800">
              <a:solidFill>
                <a:srgbClr val="FFFFFF"/>
              </a:solidFill>
              <a:latin typeface="Proxima Nova"/>
              <a:ea typeface="Proxima Nova"/>
              <a:cs typeface="Proxima Nova"/>
              <a:sym typeface="Proxima Nova"/>
            </a:endParaRPr>
          </a:p>
        </p:txBody>
      </p:sp>
      <p:sp>
        <p:nvSpPr>
          <p:cNvPr id="1205" name="Google Shape;1205;p67">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68"/>
          <p:cNvSpPr txBox="1"/>
          <p:nvPr>
            <p:ph type="title"/>
          </p:nvPr>
        </p:nvSpPr>
        <p:spPr>
          <a:xfrm>
            <a:off x="1306475" y="596450"/>
            <a:ext cx="10305300" cy="763500"/>
          </a:xfrm>
          <a:prstGeom prst="rect">
            <a:avLst/>
          </a:prstGeom>
          <a:effectLst>
            <a:outerShdw blurRad="328613" rotWithShape="0" algn="bl" dir="10500000" dist="47625">
              <a:schemeClr val="accent1"/>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sz="5000"/>
              <a:t>8</a:t>
            </a:r>
            <a:r>
              <a:rPr lang="en" sz="5000"/>
              <a:t>. </a:t>
            </a:r>
            <a:r>
              <a:rPr lang="en" sz="5000"/>
              <a:t>Awareness</a:t>
            </a:r>
            <a:endParaRPr sz="5000"/>
          </a:p>
        </p:txBody>
      </p:sp>
      <p:sp>
        <p:nvSpPr>
          <p:cNvPr id="1211" name="Google Shape;1211;p68"/>
          <p:cNvSpPr txBox="1"/>
          <p:nvPr>
            <p:ph idx="1" type="body"/>
          </p:nvPr>
        </p:nvSpPr>
        <p:spPr>
          <a:xfrm>
            <a:off x="1215025" y="1498075"/>
            <a:ext cx="10305300" cy="5160300"/>
          </a:xfrm>
          <a:prstGeom prst="rect">
            <a:avLst/>
          </a:prstGeom>
        </p:spPr>
        <p:txBody>
          <a:bodyPr anchorCtr="0" anchor="t" bIns="121900" lIns="121900" spcFirstLastPara="1" rIns="121900" wrap="square" tIns="121900">
            <a:noAutofit/>
          </a:bodyPr>
          <a:lstStyle/>
          <a:p>
            <a:pPr indent="0" lvl="0" marL="457200" rtl="0" algn="l">
              <a:spcBef>
                <a:spcPts val="0"/>
              </a:spcBef>
              <a:spcAft>
                <a:spcPts val="0"/>
              </a:spcAft>
              <a:buNone/>
            </a:pPr>
            <a:r>
              <a:rPr b="1" lang="en" sz="2000">
                <a:latin typeface="IBM Plex Mono"/>
                <a:ea typeface="IBM Plex Mono"/>
                <a:cs typeface="IBM Plex Mono"/>
                <a:sym typeface="IBM Plex Mono"/>
              </a:rPr>
              <a:t>Be aware of the wide space the </a:t>
            </a:r>
            <a:r>
              <a:rPr b="1" lang="en" sz="2000">
                <a:latin typeface="IBM Plex Mono"/>
                <a:ea typeface="IBM Plex Mono"/>
                <a:cs typeface="IBM Plex Mono"/>
                <a:sym typeface="IBM Plex Mono"/>
              </a:rPr>
              <a:t>internet</a:t>
            </a:r>
            <a:r>
              <a:rPr b="1" lang="en" sz="2000">
                <a:latin typeface="IBM Plex Mono"/>
                <a:ea typeface="IBM Plex Mono"/>
                <a:cs typeface="IBM Plex Mono"/>
                <a:sym typeface="IBM Plex Mono"/>
              </a:rPr>
              <a:t> is. There are individuals out there who are preying on scams, hoaxes, and </a:t>
            </a:r>
            <a:r>
              <a:rPr b="1" lang="en" sz="2000">
                <a:latin typeface="IBM Plex Mono"/>
                <a:ea typeface="IBM Plex Mono"/>
                <a:cs typeface="IBM Plex Mono"/>
                <a:sym typeface="IBM Plex Mono"/>
              </a:rPr>
              <a:t>vulnerability</a:t>
            </a:r>
            <a:r>
              <a:rPr b="1" lang="en" sz="2000">
                <a:latin typeface="IBM Plex Mono"/>
                <a:ea typeface="IBM Plex Mono"/>
                <a:cs typeface="IBM Plex Mono"/>
                <a:sym typeface="IBM Plex Mono"/>
              </a:rPr>
              <a:t>.</a:t>
            </a:r>
            <a:endParaRPr b="1" sz="2000">
              <a:latin typeface="IBM Plex Mono"/>
              <a:ea typeface="IBM Plex Mono"/>
              <a:cs typeface="IBM Plex Mono"/>
              <a:sym typeface="IBM Plex Mono"/>
            </a:endParaRPr>
          </a:p>
          <a:p>
            <a:pPr indent="-355600" lvl="0" marL="457200" rtl="0" algn="l">
              <a:spcBef>
                <a:spcPts val="2100"/>
              </a:spcBef>
              <a:spcAft>
                <a:spcPts val="0"/>
              </a:spcAft>
              <a:buSzPts val="2000"/>
              <a:buFont typeface="IBM Plex Mono"/>
              <a:buChar char="💻"/>
            </a:pPr>
            <a:r>
              <a:rPr b="1" lang="en" sz="2000">
                <a:latin typeface="IBM Plex Mono"/>
                <a:ea typeface="IBM Plex Mono"/>
                <a:cs typeface="IBM Plex Mono"/>
                <a:sym typeface="IBM Plex Mono"/>
              </a:rPr>
              <a:t>Awareness </a:t>
            </a:r>
            <a:r>
              <a:rPr b="1" lang="en" sz="2000">
                <a:latin typeface="IBM Plex Mono"/>
                <a:ea typeface="IBM Plex Mono"/>
                <a:cs typeface="IBM Plex Mono"/>
                <a:sym typeface="IBM Plex Mono"/>
              </a:rPr>
              <a:t>Safety</a:t>
            </a:r>
            <a:r>
              <a:rPr b="1" lang="en" sz="2000">
                <a:latin typeface="IBM Plex Mono"/>
                <a:ea typeface="IBM Plex Mono"/>
                <a:cs typeface="IBM Plex Mono"/>
                <a:sym typeface="IBM Plex Mono"/>
              </a:rPr>
              <a:t> 101:</a:t>
            </a:r>
            <a:endParaRPr b="1" sz="2000">
              <a:latin typeface="IBM Plex Mono"/>
              <a:ea typeface="IBM Plex Mono"/>
              <a:cs typeface="IBM Plex Mono"/>
              <a:sym typeface="IBM Plex Mono"/>
            </a:endParaRPr>
          </a:p>
          <a:p>
            <a:pPr indent="-349250" lvl="1" marL="914400" rtl="0" algn="l">
              <a:spcBef>
                <a:spcPts val="0"/>
              </a:spcBef>
              <a:spcAft>
                <a:spcPts val="0"/>
              </a:spcAft>
              <a:buSzPts val="1900"/>
              <a:buFont typeface="IBM Plex Mono"/>
              <a:buChar char="○"/>
            </a:pPr>
            <a:r>
              <a:rPr b="1" lang="en">
                <a:latin typeface="IBM Plex Mono"/>
                <a:ea typeface="IBM Plex Mono"/>
                <a:cs typeface="IBM Plex Mono"/>
                <a:sym typeface="IBM Plex Mono"/>
              </a:rPr>
              <a:t>If you have never met the </a:t>
            </a:r>
            <a:r>
              <a:rPr b="1" lang="en">
                <a:latin typeface="IBM Plex Mono"/>
                <a:ea typeface="IBM Plex Mono"/>
                <a:cs typeface="IBM Plex Mono"/>
                <a:sym typeface="IBM Plex Mono"/>
              </a:rPr>
              <a:t>alleged</a:t>
            </a:r>
            <a:r>
              <a:rPr b="1" lang="en">
                <a:latin typeface="IBM Plex Mono"/>
                <a:ea typeface="IBM Plex Mono"/>
                <a:cs typeface="IBM Plex Mono"/>
                <a:sym typeface="IBM Plex Mono"/>
              </a:rPr>
              <a:t> business, company, or individual in person. Don’t share any of your information.</a:t>
            </a:r>
            <a:endParaRPr b="1">
              <a:latin typeface="IBM Plex Mono"/>
              <a:ea typeface="IBM Plex Mono"/>
              <a:cs typeface="IBM Plex Mono"/>
              <a:sym typeface="IBM Plex Mono"/>
            </a:endParaRPr>
          </a:p>
          <a:p>
            <a:pPr indent="-349250" lvl="1" marL="914400" rtl="0" algn="l">
              <a:spcBef>
                <a:spcPts val="0"/>
              </a:spcBef>
              <a:spcAft>
                <a:spcPts val="0"/>
              </a:spcAft>
              <a:buSzPts val="1900"/>
              <a:buFont typeface="IBM Plex Mono"/>
              <a:buChar char="○"/>
            </a:pPr>
            <a:r>
              <a:rPr b="1" lang="en">
                <a:latin typeface="IBM Plex Mono"/>
                <a:ea typeface="IBM Plex Mono"/>
                <a:cs typeface="IBM Plex Mono"/>
                <a:sym typeface="IBM Plex Mono"/>
              </a:rPr>
              <a:t>If it is an unknown area code or number calling. Avoid </a:t>
            </a:r>
            <a:r>
              <a:rPr b="1" lang="en">
                <a:latin typeface="IBM Plex Mono"/>
                <a:ea typeface="IBM Plex Mono"/>
                <a:cs typeface="IBM Plex Mono"/>
                <a:sym typeface="IBM Plex Mono"/>
              </a:rPr>
              <a:t>engaging in sharing any of your information.</a:t>
            </a:r>
            <a:endParaRPr b="1">
              <a:latin typeface="IBM Plex Mono"/>
              <a:ea typeface="IBM Plex Mono"/>
              <a:cs typeface="IBM Plex Mono"/>
              <a:sym typeface="IBM Plex Mono"/>
            </a:endParaRPr>
          </a:p>
          <a:p>
            <a:pPr indent="-349250" lvl="1" marL="914400" rtl="0" algn="l">
              <a:spcBef>
                <a:spcPts val="0"/>
              </a:spcBef>
              <a:spcAft>
                <a:spcPts val="0"/>
              </a:spcAft>
              <a:buSzPts val="1900"/>
              <a:buFont typeface="IBM Plex Mono"/>
              <a:buChar char="○"/>
            </a:pPr>
            <a:r>
              <a:rPr b="1" lang="en">
                <a:latin typeface="IBM Plex Mono"/>
                <a:ea typeface="IBM Plex Mono"/>
                <a:cs typeface="IBM Plex Mono"/>
                <a:sym typeface="IBM Plex Mono"/>
              </a:rPr>
              <a:t>Ask for verification of their title, business, or source they’re representing.</a:t>
            </a:r>
            <a:endParaRPr b="1">
              <a:latin typeface="IBM Plex Mono"/>
              <a:ea typeface="IBM Plex Mono"/>
              <a:cs typeface="IBM Plex Mono"/>
              <a:sym typeface="IBM Plex Mono"/>
            </a:endParaRPr>
          </a:p>
          <a:p>
            <a:pPr indent="-349250" lvl="1" marL="914400" rtl="0" algn="l">
              <a:spcBef>
                <a:spcPts val="0"/>
              </a:spcBef>
              <a:spcAft>
                <a:spcPts val="0"/>
              </a:spcAft>
              <a:buSzPts val="1900"/>
              <a:buFont typeface="IBM Plex Mono"/>
              <a:buChar char="○"/>
            </a:pPr>
            <a:r>
              <a:rPr b="1" lang="en">
                <a:latin typeface="IBM Plex Mono"/>
                <a:ea typeface="IBM Plex Mono"/>
                <a:cs typeface="IBM Plex Mono"/>
                <a:sym typeface="IBM Plex Mono"/>
              </a:rPr>
              <a:t>Aggressiveness</a:t>
            </a:r>
            <a:endParaRPr b="1">
              <a:latin typeface="IBM Plex Mono"/>
              <a:ea typeface="IBM Plex Mono"/>
              <a:cs typeface="IBM Plex Mono"/>
              <a:sym typeface="IBM Plex Mono"/>
            </a:endParaRPr>
          </a:p>
          <a:p>
            <a:pPr indent="-387350" lvl="1" marL="914400" rtl="0" algn="l">
              <a:spcBef>
                <a:spcPts val="0"/>
              </a:spcBef>
              <a:spcAft>
                <a:spcPts val="0"/>
              </a:spcAft>
              <a:buSzPts val="2500"/>
              <a:buFont typeface="IBM Plex Mono"/>
              <a:buChar char="○"/>
            </a:pPr>
            <a:r>
              <a:rPr b="1" lang="en">
                <a:latin typeface="IBM Plex Mono"/>
                <a:ea typeface="IBM Plex Mono"/>
                <a:cs typeface="IBM Plex Mono"/>
                <a:sym typeface="IBM Plex Mono"/>
              </a:rPr>
              <a:t>Validity</a:t>
            </a:r>
            <a:endParaRPr b="1">
              <a:latin typeface="IBM Plex Mono"/>
              <a:ea typeface="IBM Plex Mono"/>
              <a:cs typeface="IBM Plex Mono"/>
              <a:sym typeface="IBM Plex Mono"/>
            </a:endParaRPr>
          </a:p>
          <a:p>
            <a:pPr indent="-349250" lvl="1" marL="914400" rtl="0" algn="l">
              <a:spcBef>
                <a:spcPts val="0"/>
              </a:spcBef>
              <a:spcAft>
                <a:spcPts val="0"/>
              </a:spcAft>
              <a:buSzPts val="1900"/>
              <a:buFont typeface="IBM Plex Mono"/>
              <a:buChar char="○"/>
            </a:pPr>
            <a:r>
              <a:rPr b="1" lang="en">
                <a:latin typeface="IBM Plex Mono"/>
                <a:ea typeface="IBM Plex Mono"/>
                <a:cs typeface="IBM Plex Mono"/>
                <a:sym typeface="IBM Plex Mono"/>
              </a:rPr>
              <a:t>Social sharing usernames</a:t>
            </a:r>
            <a:endParaRPr b="1">
              <a:latin typeface="IBM Plex Mono"/>
              <a:ea typeface="IBM Plex Mono"/>
              <a:cs typeface="IBM Plex Mono"/>
              <a:sym typeface="IBM Plex Mono"/>
            </a:endParaRPr>
          </a:p>
          <a:p>
            <a:pPr indent="0" lvl="0" marL="0" rtl="0" algn="l">
              <a:spcBef>
                <a:spcPts val="2100"/>
              </a:spcBef>
              <a:spcAft>
                <a:spcPts val="2100"/>
              </a:spcAft>
              <a:buNone/>
            </a:pPr>
            <a:r>
              <a:rPr b="1" lang="en" sz="2000">
                <a:latin typeface="IBM Plex Mono"/>
                <a:ea typeface="IBM Plex Mono"/>
                <a:cs typeface="IBM Plex Mono"/>
                <a:sym typeface="IBM Plex Mono"/>
              </a:rPr>
              <a:t> </a:t>
            </a:r>
            <a:endParaRPr b="1" sz="2000">
              <a:latin typeface="IBM Plex Mono"/>
              <a:ea typeface="IBM Plex Mono"/>
              <a:cs typeface="IBM Plex Mono"/>
              <a:sym typeface="IBM Plex Mon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215" name="Shape 1215"/>
        <p:cNvGrpSpPr/>
        <p:nvPr/>
      </p:nvGrpSpPr>
      <p:grpSpPr>
        <a:xfrm>
          <a:off x="0" y="0"/>
          <a:ext cx="0" cy="0"/>
          <a:chOff x="0" y="0"/>
          <a:chExt cx="0" cy="0"/>
        </a:xfrm>
      </p:grpSpPr>
      <p:sp>
        <p:nvSpPr>
          <p:cNvPr id="1216" name="Google Shape;1216;p69"/>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17" name="Google Shape;1217;p69"/>
          <p:cNvPicPr preferRelativeResize="0"/>
          <p:nvPr/>
        </p:nvPicPr>
        <p:blipFill rotWithShape="1">
          <a:blip r:embed="rId3">
            <a:alphaModFix/>
          </a:blip>
          <a:srcRect b="9229" l="8474" r="8032" t="8803"/>
          <a:stretch/>
        </p:blipFill>
        <p:spPr>
          <a:xfrm>
            <a:off x="6631034" y="1313233"/>
            <a:ext cx="4572000" cy="4488300"/>
          </a:xfrm>
          <a:prstGeom prst="rect">
            <a:avLst/>
          </a:prstGeom>
          <a:noFill/>
          <a:ln>
            <a:noFill/>
          </a:ln>
        </p:spPr>
      </p:pic>
      <p:pic>
        <p:nvPicPr>
          <p:cNvPr id="1218" name="Google Shape;1218;p69"/>
          <p:cNvPicPr preferRelativeResize="0"/>
          <p:nvPr/>
        </p:nvPicPr>
        <p:blipFill rotWithShape="1">
          <a:blip r:embed="rId4">
            <a:alphaModFix/>
          </a:blip>
          <a:srcRect b="9229" l="8441" r="8065" t="8803"/>
          <a:stretch/>
        </p:blipFill>
        <p:spPr>
          <a:xfrm>
            <a:off x="1086267" y="1313233"/>
            <a:ext cx="4572000" cy="4488300"/>
          </a:xfrm>
          <a:prstGeom prst="rect">
            <a:avLst/>
          </a:prstGeom>
          <a:noFill/>
          <a:ln>
            <a:noFill/>
          </a:ln>
        </p:spPr>
      </p:pic>
      <p:sp>
        <p:nvSpPr>
          <p:cNvPr id="1219" name="Google Shape;1219;p69"/>
          <p:cNvSpPr txBox="1"/>
          <p:nvPr>
            <p:ph type="title"/>
          </p:nvPr>
        </p:nvSpPr>
        <p:spPr>
          <a:xfrm>
            <a:off x="694600" y="570833"/>
            <a:ext cx="10802700" cy="619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3200">
                <a:solidFill>
                  <a:srgbClr val="0A3534"/>
                </a:solidFill>
                <a:latin typeface="Proxima Nova Semibold"/>
                <a:ea typeface="Proxima Nova Semibold"/>
                <a:cs typeface="Proxima Nova Semibold"/>
                <a:sym typeface="Proxima Nova Semibold"/>
              </a:rPr>
              <a:t>If I’ve met someone exclusively online, it is friendly to share and exchange personal information?</a:t>
            </a:r>
            <a:endParaRPr sz="3200"/>
          </a:p>
        </p:txBody>
      </p:sp>
      <p:sp>
        <p:nvSpPr>
          <p:cNvPr id="1220" name="Google Shape;1220;p69"/>
          <p:cNvSpPr txBox="1"/>
          <p:nvPr/>
        </p:nvSpPr>
        <p:spPr>
          <a:xfrm>
            <a:off x="1275200" y="2948500"/>
            <a:ext cx="4173300" cy="1030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8000">
                <a:solidFill>
                  <a:srgbClr val="FFFFFF"/>
                </a:solidFill>
                <a:latin typeface="Proxima Nova Semibold"/>
                <a:ea typeface="Proxima Nova Semibold"/>
                <a:cs typeface="Proxima Nova Semibold"/>
                <a:sym typeface="Proxima Nova Semibold"/>
              </a:rPr>
              <a:t>True</a:t>
            </a:r>
            <a:endParaRPr sz="8000">
              <a:solidFill>
                <a:srgbClr val="FFFFFF"/>
              </a:solidFill>
              <a:latin typeface="Proxima Nova Semibold"/>
              <a:ea typeface="Proxima Nova Semibold"/>
              <a:cs typeface="Proxima Nova Semibold"/>
              <a:sym typeface="Proxima Nova Semibold"/>
            </a:endParaRPr>
          </a:p>
        </p:txBody>
      </p:sp>
      <p:sp>
        <p:nvSpPr>
          <p:cNvPr id="1221" name="Google Shape;1221;p69"/>
          <p:cNvSpPr txBox="1"/>
          <p:nvPr/>
        </p:nvSpPr>
        <p:spPr>
          <a:xfrm>
            <a:off x="6818500" y="2980767"/>
            <a:ext cx="4172700" cy="1030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8000">
                <a:solidFill>
                  <a:srgbClr val="FFFFFF"/>
                </a:solidFill>
                <a:latin typeface="Proxima Nova Semibold"/>
                <a:ea typeface="Proxima Nova Semibold"/>
                <a:cs typeface="Proxima Nova Semibold"/>
                <a:sym typeface="Proxima Nova Semibold"/>
              </a:rPr>
              <a:t>False</a:t>
            </a:r>
            <a:endParaRPr sz="8000">
              <a:solidFill>
                <a:srgbClr val="FFFFFF"/>
              </a:solidFill>
              <a:latin typeface="Proxima Nova Semibold"/>
              <a:ea typeface="Proxima Nova Semibold"/>
              <a:cs typeface="Proxima Nova Semibold"/>
              <a:sym typeface="Proxima Nova Semibold"/>
            </a:endParaRPr>
          </a:p>
        </p:txBody>
      </p:sp>
      <p:pic>
        <p:nvPicPr>
          <p:cNvPr id="1222" name="Google Shape;1222;p69">
            <a:hlinkClick r:id="rId5"/>
          </p:cNvPr>
          <p:cNvPicPr preferRelativeResize="0"/>
          <p:nvPr/>
        </p:nvPicPr>
        <p:blipFill>
          <a:blip r:embed="rId6">
            <a:alphaModFix/>
          </a:blip>
          <a:stretch>
            <a:fillRect/>
          </a:stretch>
        </p:blipFill>
        <p:spPr>
          <a:xfrm>
            <a:off x="0" y="5905500"/>
            <a:ext cx="12192000" cy="952500"/>
          </a:xfrm>
          <a:prstGeom prst="rect">
            <a:avLst/>
          </a:prstGeom>
          <a:noFill/>
          <a:ln>
            <a:noFill/>
          </a:ln>
        </p:spPr>
      </p:pic>
      <p:sp>
        <p:nvSpPr>
          <p:cNvPr id="1223" name="Google Shape;1223;p69">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70"/>
          <p:cNvSpPr txBox="1"/>
          <p:nvPr>
            <p:ph type="title"/>
          </p:nvPr>
        </p:nvSpPr>
        <p:spPr>
          <a:xfrm>
            <a:off x="463600" y="328400"/>
            <a:ext cx="11095500" cy="1367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Where do we go from here?</a:t>
            </a:r>
            <a:endParaRPr sz="5000"/>
          </a:p>
        </p:txBody>
      </p:sp>
      <p:sp>
        <p:nvSpPr>
          <p:cNvPr id="1229" name="Google Shape;1229;p70"/>
          <p:cNvSpPr txBox="1"/>
          <p:nvPr>
            <p:ph idx="4294967295" type="body"/>
          </p:nvPr>
        </p:nvSpPr>
        <p:spPr>
          <a:xfrm>
            <a:off x="702150" y="1883475"/>
            <a:ext cx="10280700" cy="3901500"/>
          </a:xfrm>
          <a:prstGeom prst="rect">
            <a:avLst/>
          </a:prstGeom>
        </p:spPr>
        <p:txBody>
          <a:bodyPr anchorCtr="0" anchor="t" bIns="121900" lIns="121900" spcFirstLastPara="1" rIns="121900" wrap="square" tIns="121900">
            <a:noAutofit/>
          </a:bodyPr>
          <a:lstStyle/>
          <a:p>
            <a:pPr indent="-342900" lvl="0" marL="457200" rtl="0" algn="l">
              <a:spcBef>
                <a:spcPts val="0"/>
              </a:spcBef>
              <a:spcAft>
                <a:spcPts val="0"/>
              </a:spcAft>
              <a:buSzPts val="1800"/>
              <a:buChar char="💻"/>
            </a:pPr>
            <a:r>
              <a:rPr lang="en" sz="1800"/>
              <a:t>Choose </a:t>
            </a:r>
            <a:r>
              <a:rPr b="1" lang="en" sz="1800">
                <a:latin typeface="IBM Plex Mono"/>
                <a:ea typeface="IBM Plex Mono"/>
                <a:cs typeface="IBM Plex Mono"/>
                <a:sym typeface="IBM Plex Mono"/>
              </a:rPr>
              <a:t>one</a:t>
            </a:r>
            <a:r>
              <a:rPr lang="en" sz="1800"/>
              <a:t> particular skill to focus on. Knowledge is the first step in the process, putting it into practice and actionable activities to </a:t>
            </a:r>
            <a:r>
              <a:rPr lang="en" sz="1800"/>
              <a:t>consciously</a:t>
            </a:r>
            <a:r>
              <a:rPr lang="en" sz="1800"/>
              <a:t> change a habit or </a:t>
            </a:r>
            <a:r>
              <a:rPr lang="en" sz="1800"/>
              <a:t>behavior</a:t>
            </a:r>
            <a:r>
              <a:rPr lang="en" sz="1800"/>
              <a:t>.</a:t>
            </a:r>
            <a:endParaRPr sz="1800"/>
          </a:p>
          <a:p>
            <a:pPr indent="-342900" lvl="0" marL="457200" rtl="0" algn="l">
              <a:spcBef>
                <a:spcPts val="0"/>
              </a:spcBef>
              <a:spcAft>
                <a:spcPts val="0"/>
              </a:spcAft>
              <a:buSzPts val="1800"/>
              <a:buChar char="💻"/>
            </a:pPr>
            <a:r>
              <a:rPr lang="en" sz="1800"/>
              <a:t>Focus on what causes/risk factors that cause actions or behaviours to occur?</a:t>
            </a:r>
            <a:endParaRPr sz="1800"/>
          </a:p>
          <a:p>
            <a:pPr indent="-323850" lvl="1" marL="914400" rtl="0" algn="l">
              <a:spcBef>
                <a:spcPts val="0"/>
              </a:spcBef>
              <a:spcAft>
                <a:spcPts val="0"/>
              </a:spcAft>
              <a:buSzPts val="1500"/>
              <a:buChar char="○"/>
            </a:pPr>
            <a:r>
              <a:rPr lang="en" sz="1800"/>
              <a:t>Ex: Cyberbullying- </a:t>
            </a:r>
            <a:endParaRPr sz="1800"/>
          </a:p>
          <a:p>
            <a:pPr indent="-323850" lvl="2" marL="1371600" rtl="0" algn="l">
              <a:spcBef>
                <a:spcPts val="0"/>
              </a:spcBef>
              <a:spcAft>
                <a:spcPts val="0"/>
              </a:spcAft>
              <a:buSzPts val="1500"/>
              <a:buChar char="■"/>
            </a:pPr>
            <a:r>
              <a:rPr lang="en" sz="1800"/>
              <a:t>Usually occurs later in the evening and is linked to sleep </a:t>
            </a:r>
            <a:r>
              <a:rPr lang="en" sz="1800"/>
              <a:t>deprivation and heighten emotions</a:t>
            </a:r>
            <a:r>
              <a:rPr lang="en" sz="1800"/>
              <a:t>. </a:t>
            </a:r>
            <a:endParaRPr sz="1800"/>
          </a:p>
          <a:p>
            <a:pPr indent="-323850" lvl="2" marL="1371600" rtl="0" algn="l">
              <a:spcBef>
                <a:spcPts val="0"/>
              </a:spcBef>
              <a:spcAft>
                <a:spcPts val="0"/>
              </a:spcAft>
              <a:buSzPts val="1500"/>
              <a:buChar char="■"/>
            </a:pPr>
            <a:r>
              <a:rPr lang="en" sz="1800"/>
              <a:t>Lack of sleep often creates impulsive choices. </a:t>
            </a:r>
            <a:endParaRPr sz="1800"/>
          </a:p>
          <a:p>
            <a:pPr indent="0" lvl="0" marL="0" rtl="0" algn="l">
              <a:spcBef>
                <a:spcPts val="2100"/>
              </a:spcBef>
              <a:spcAft>
                <a:spcPts val="0"/>
              </a:spcAft>
              <a:buNone/>
            </a:pPr>
            <a:r>
              <a:rPr lang="en" sz="1800"/>
              <a:t>If we focus on </a:t>
            </a:r>
            <a:r>
              <a:rPr b="1" lang="en" sz="1800">
                <a:latin typeface="IBM Plex Mono"/>
                <a:ea typeface="IBM Plex Mono"/>
                <a:cs typeface="IBM Plex Mono"/>
                <a:sym typeface="IBM Plex Mono"/>
              </a:rPr>
              <a:t>planning and goal</a:t>
            </a:r>
            <a:r>
              <a:rPr lang="en" sz="1800"/>
              <a:t> setting</a:t>
            </a:r>
            <a:r>
              <a:rPr b="1" lang="en" sz="1800">
                <a:latin typeface="IBM Plex Mono"/>
                <a:ea typeface="IBM Plex Mono"/>
                <a:cs typeface="IBM Plex Mono"/>
                <a:sym typeface="IBM Plex Mono"/>
              </a:rPr>
              <a:t> for sleep patterns</a:t>
            </a:r>
            <a:r>
              <a:rPr lang="en" sz="1800"/>
              <a:t> perhaps we can address the ending action of c</a:t>
            </a:r>
            <a:r>
              <a:rPr lang="en" sz="1800"/>
              <a:t>yberbullying occurring</a:t>
            </a:r>
            <a:r>
              <a:rPr lang="en" sz="1800"/>
              <a:t>.</a:t>
            </a:r>
            <a:r>
              <a:rPr lang="en" sz="1500"/>
              <a:t> </a:t>
            </a:r>
            <a:endParaRPr sz="1500"/>
          </a:p>
          <a:p>
            <a:pPr indent="0" lvl="0" marL="0" rtl="0" algn="l">
              <a:spcBef>
                <a:spcPts val="2100"/>
              </a:spcBef>
              <a:spcAft>
                <a:spcPts val="0"/>
              </a:spcAft>
              <a:buNone/>
            </a:pPr>
            <a:r>
              <a:t/>
            </a:r>
            <a:endParaRPr sz="1500"/>
          </a:p>
          <a:p>
            <a:pPr indent="0" lvl="0" marL="0" rtl="0" algn="l">
              <a:spcBef>
                <a:spcPts val="2100"/>
              </a:spcBef>
              <a:spcAft>
                <a:spcPts val="2100"/>
              </a:spcAft>
              <a:buNone/>
            </a:pPr>
            <a:r>
              <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233" name="Shape 1233"/>
        <p:cNvGrpSpPr/>
        <p:nvPr/>
      </p:nvGrpSpPr>
      <p:grpSpPr>
        <a:xfrm>
          <a:off x="0" y="0"/>
          <a:ext cx="0" cy="0"/>
          <a:chOff x="0" y="0"/>
          <a:chExt cx="0" cy="0"/>
        </a:xfrm>
      </p:grpSpPr>
      <p:sp>
        <p:nvSpPr>
          <p:cNvPr id="1234" name="Google Shape;1234;p71"/>
          <p:cNvSpPr/>
          <p:nvPr/>
        </p:nvSpPr>
        <p:spPr>
          <a:xfrm>
            <a:off x="293400" y="340033"/>
            <a:ext cx="11605200" cy="59673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5" name="Google Shape;1235;p71"/>
          <p:cNvSpPr txBox="1"/>
          <p:nvPr/>
        </p:nvSpPr>
        <p:spPr>
          <a:xfrm>
            <a:off x="3676767" y="1454267"/>
            <a:ext cx="4742400" cy="579300"/>
          </a:xfrm>
          <a:prstGeom prst="rect">
            <a:avLst/>
          </a:prstGeom>
          <a:noFill/>
          <a:ln cap="flat" cmpd="sng" w="9525">
            <a:solidFill>
              <a:srgbClr val="DCE2E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 sz="1900">
                <a:solidFill>
                  <a:srgbClr val="0A3534"/>
                </a:solidFill>
                <a:latin typeface="Proxima Nova"/>
                <a:ea typeface="Proxima Nova"/>
                <a:cs typeface="Proxima Nova"/>
                <a:sym typeface="Proxima Nova"/>
              </a:rPr>
              <a:t>Download </a:t>
            </a:r>
            <a:r>
              <a:rPr lang="en" sz="1900">
                <a:solidFill>
                  <a:srgbClr val="0A3534"/>
                </a:solidFill>
                <a:latin typeface="Proxima Nova"/>
                <a:ea typeface="Proxima Nova"/>
                <a:cs typeface="Proxima Nova"/>
                <a:sym typeface="Proxima Nova"/>
              </a:rPr>
              <a:t>only from reputable sources</a:t>
            </a:r>
            <a:endParaRPr sz="1900">
              <a:solidFill>
                <a:srgbClr val="0A3534"/>
              </a:solidFill>
              <a:latin typeface="Proxima Nova"/>
              <a:ea typeface="Proxima Nova"/>
              <a:cs typeface="Proxima Nova"/>
              <a:sym typeface="Proxima Nova"/>
            </a:endParaRPr>
          </a:p>
        </p:txBody>
      </p:sp>
      <p:sp>
        <p:nvSpPr>
          <p:cNvPr id="1236" name="Google Shape;1236;p71"/>
          <p:cNvSpPr txBox="1"/>
          <p:nvPr/>
        </p:nvSpPr>
        <p:spPr>
          <a:xfrm>
            <a:off x="3676767" y="2189333"/>
            <a:ext cx="4742400" cy="579300"/>
          </a:xfrm>
          <a:prstGeom prst="rect">
            <a:avLst/>
          </a:prstGeom>
          <a:noFill/>
          <a:ln cap="flat" cmpd="sng" w="9525">
            <a:solidFill>
              <a:srgbClr val="DCE2E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500"/>
              <a:buFont typeface="Arial"/>
              <a:buNone/>
            </a:pPr>
            <a:r>
              <a:rPr lang="en" sz="1900">
                <a:solidFill>
                  <a:srgbClr val="0A3534"/>
                </a:solidFill>
                <a:latin typeface="Proxima Nova"/>
                <a:ea typeface="Proxima Nova"/>
                <a:cs typeface="Proxima Nova"/>
                <a:sym typeface="Proxima Nova"/>
              </a:rPr>
              <a:t>Set boundaries</a:t>
            </a:r>
            <a:endParaRPr sz="1900">
              <a:solidFill>
                <a:srgbClr val="0A3534"/>
              </a:solidFill>
              <a:latin typeface="Proxima Nova"/>
              <a:ea typeface="Proxima Nova"/>
              <a:cs typeface="Proxima Nova"/>
              <a:sym typeface="Proxima Nova"/>
            </a:endParaRPr>
          </a:p>
        </p:txBody>
      </p:sp>
      <p:sp>
        <p:nvSpPr>
          <p:cNvPr id="1237" name="Google Shape;1237;p71"/>
          <p:cNvSpPr txBox="1"/>
          <p:nvPr/>
        </p:nvSpPr>
        <p:spPr>
          <a:xfrm>
            <a:off x="3676767" y="2924400"/>
            <a:ext cx="4742400" cy="579300"/>
          </a:xfrm>
          <a:prstGeom prst="rect">
            <a:avLst/>
          </a:prstGeom>
          <a:noFill/>
          <a:ln cap="flat" cmpd="sng" w="9525">
            <a:solidFill>
              <a:srgbClr val="DCE2E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500"/>
              <a:buFont typeface="Arial"/>
              <a:buNone/>
            </a:pPr>
            <a:r>
              <a:rPr lang="en" sz="1900">
                <a:solidFill>
                  <a:srgbClr val="0A3534"/>
                </a:solidFill>
                <a:latin typeface="Proxima Nova"/>
                <a:ea typeface="Proxima Nova"/>
                <a:cs typeface="Proxima Nova"/>
                <a:sym typeface="Proxima Nova"/>
              </a:rPr>
              <a:t>If you wouldn’t say in person, don’t type it</a:t>
            </a:r>
            <a:endParaRPr sz="1900">
              <a:solidFill>
                <a:srgbClr val="0A3534"/>
              </a:solidFill>
              <a:latin typeface="Proxima Nova"/>
              <a:ea typeface="Proxima Nova"/>
              <a:cs typeface="Proxima Nova"/>
              <a:sym typeface="Proxima Nova"/>
            </a:endParaRPr>
          </a:p>
        </p:txBody>
      </p:sp>
      <p:sp>
        <p:nvSpPr>
          <p:cNvPr id="1238" name="Google Shape;1238;p71"/>
          <p:cNvSpPr txBox="1"/>
          <p:nvPr/>
        </p:nvSpPr>
        <p:spPr>
          <a:xfrm>
            <a:off x="3676767" y="3659467"/>
            <a:ext cx="4742400" cy="579300"/>
          </a:xfrm>
          <a:prstGeom prst="rect">
            <a:avLst/>
          </a:prstGeom>
          <a:noFill/>
          <a:ln cap="flat" cmpd="sng" w="9525">
            <a:solidFill>
              <a:srgbClr val="DCE2E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500"/>
              <a:buFont typeface="Arial"/>
              <a:buNone/>
            </a:pPr>
            <a:r>
              <a:rPr lang="en" sz="1900">
                <a:solidFill>
                  <a:srgbClr val="0A3534"/>
                </a:solidFill>
                <a:latin typeface="Proxima Nova"/>
                <a:ea typeface="Proxima Nova"/>
                <a:cs typeface="Proxima Nova"/>
                <a:sym typeface="Proxima Nova"/>
              </a:rPr>
              <a:t>The imprint we leave online</a:t>
            </a:r>
            <a:endParaRPr sz="1900">
              <a:solidFill>
                <a:srgbClr val="0A3534"/>
              </a:solidFill>
              <a:latin typeface="Proxima Nova"/>
              <a:ea typeface="Proxima Nova"/>
              <a:cs typeface="Proxima Nova"/>
              <a:sym typeface="Proxima Nova"/>
            </a:endParaRPr>
          </a:p>
        </p:txBody>
      </p:sp>
      <p:sp>
        <p:nvSpPr>
          <p:cNvPr id="1239" name="Google Shape;1239;p71"/>
          <p:cNvSpPr txBox="1"/>
          <p:nvPr/>
        </p:nvSpPr>
        <p:spPr>
          <a:xfrm>
            <a:off x="3676767" y="4394533"/>
            <a:ext cx="4742400" cy="579300"/>
          </a:xfrm>
          <a:prstGeom prst="rect">
            <a:avLst/>
          </a:prstGeom>
          <a:noFill/>
          <a:ln cap="flat" cmpd="sng" w="9525">
            <a:solidFill>
              <a:srgbClr val="DCE2E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500"/>
              <a:buFont typeface="Arial"/>
              <a:buNone/>
            </a:pPr>
            <a:r>
              <a:rPr lang="en" sz="1900">
                <a:solidFill>
                  <a:srgbClr val="0A3534"/>
                </a:solidFill>
                <a:latin typeface="Proxima Nova"/>
                <a:ea typeface="Proxima Nova"/>
                <a:cs typeface="Proxima Nova"/>
                <a:sym typeface="Proxima Nova"/>
              </a:rPr>
              <a:t>Talk, support, and step away</a:t>
            </a:r>
            <a:endParaRPr sz="1900">
              <a:solidFill>
                <a:srgbClr val="0A3534"/>
              </a:solidFill>
              <a:latin typeface="Proxima Nova"/>
              <a:ea typeface="Proxima Nova"/>
              <a:cs typeface="Proxima Nova"/>
              <a:sym typeface="Proxima Nova"/>
            </a:endParaRPr>
          </a:p>
        </p:txBody>
      </p:sp>
      <p:sp>
        <p:nvSpPr>
          <p:cNvPr id="1240" name="Google Shape;1240;p71"/>
          <p:cNvSpPr txBox="1"/>
          <p:nvPr/>
        </p:nvSpPr>
        <p:spPr>
          <a:xfrm>
            <a:off x="3676767" y="5129600"/>
            <a:ext cx="4742400" cy="579300"/>
          </a:xfrm>
          <a:prstGeom prst="rect">
            <a:avLst/>
          </a:prstGeom>
          <a:noFill/>
          <a:ln cap="flat" cmpd="sng" w="9525">
            <a:solidFill>
              <a:srgbClr val="DCE2E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500"/>
              <a:buFont typeface="Arial"/>
              <a:buNone/>
            </a:pPr>
            <a:r>
              <a:rPr lang="en" sz="1900">
                <a:solidFill>
                  <a:srgbClr val="0A3534"/>
                </a:solidFill>
                <a:latin typeface="Proxima Nova"/>
                <a:ea typeface="Proxima Nova"/>
                <a:cs typeface="Proxima Nova"/>
                <a:sym typeface="Proxima Nova"/>
              </a:rPr>
              <a:t>4 C’s (Collaborate, communicate, c</a:t>
            </a:r>
            <a:r>
              <a:rPr lang="en" sz="1900">
                <a:solidFill>
                  <a:srgbClr val="0A3534"/>
                </a:solidFill>
                <a:latin typeface="Proxima Nova"/>
                <a:ea typeface="Proxima Nova"/>
                <a:cs typeface="Proxima Nova"/>
                <a:sym typeface="Proxima Nova"/>
              </a:rPr>
              <a:t>ritically think, creative)</a:t>
            </a:r>
            <a:endParaRPr sz="1900">
              <a:solidFill>
                <a:srgbClr val="0A3534"/>
              </a:solidFill>
              <a:latin typeface="Proxima Nova"/>
              <a:ea typeface="Proxima Nova"/>
              <a:cs typeface="Proxima Nova"/>
              <a:sym typeface="Proxima Nova"/>
            </a:endParaRPr>
          </a:p>
        </p:txBody>
      </p:sp>
      <p:sp>
        <p:nvSpPr>
          <p:cNvPr id="1241" name="Google Shape;1241;p71"/>
          <p:cNvSpPr txBox="1"/>
          <p:nvPr/>
        </p:nvSpPr>
        <p:spPr>
          <a:xfrm>
            <a:off x="694600" y="570833"/>
            <a:ext cx="10802700" cy="619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3200">
                <a:solidFill>
                  <a:srgbClr val="0A3534"/>
                </a:solidFill>
                <a:latin typeface="Proxima Nova Semibold"/>
                <a:ea typeface="Proxima Nova Semibold"/>
                <a:cs typeface="Proxima Nova Semibold"/>
                <a:sym typeface="Proxima Nova Semibold"/>
              </a:rPr>
              <a:t>Draw lines to match the example to </a:t>
            </a:r>
            <a:r>
              <a:rPr lang="en" sz="3200">
                <a:solidFill>
                  <a:srgbClr val="0A3534"/>
                </a:solidFill>
                <a:latin typeface="Proxima Nova Semibold"/>
                <a:ea typeface="Proxima Nova Semibold"/>
                <a:cs typeface="Proxima Nova Semibold"/>
                <a:sym typeface="Proxima Nova Semibold"/>
              </a:rPr>
              <a:t>its</a:t>
            </a:r>
            <a:r>
              <a:rPr lang="en" sz="3200">
                <a:solidFill>
                  <a:srgbClr val="0A3534"/>
                </a:solidFill>
                <a:latin typeface="Proxima Nova Semibold"/>
                <a:ea typeface="Proxima Nova Semibold"/>
                <a:cs typeface="Proxima Nova Semibold"/>
                <a:sym typeface="Proxima Nova Semibold"/>
              </a:rPr>
              <a:t> appropriate term:</a:t>
            </a:r>
            <a:endParaRPr sz="3200">
              <a:solidFill>
                <a:srgbClr val="000000"/>
              </a:solidFill>
            </a:endParaRPr>
          </a:p>
        </p:txBody>
      </p:sp>
      <p:pic>
        <p:nvPicPr>
          <p:cNvPr id="1242" name="Google Shape;1242;p71">
            <a:hlinkClick r:id="rId3"/>
          </p:cNvPr>
          <p:cNvPicPr preferRelativeResize="0"/>
          <p:nvPr/>
        </p:nvPicPr>
        <p:blipFill>
          <a:blip r:embed="rId4">
            <a:alphaModFix/>
          </a:blip>
          <a:stretch>
            <a:fillRect/>
          </a:stretch>
        </p:blipFill>
        <p:spPr>
          <a:xfrm>
            <a:off x="0" y="5905500"/>
            <a:ext cx="12192000" cy="952500"/>
          </a:xfrm>
          <a:prstGeom prst="rect">
            <a:avLst/>
          </a:prstGeom>
          <a:noFill/>
          <a:ln>
            <a:noFill/>
          </a:ln>
        </p:spPr>
      </p:pic>
      <p:sp>
        <p:nvSpPr>
          <p:cNvPr id="1243" name="Google Shape;1243;p71"/>
          <p:cNvSpPr/>
          <p:nvPr/>
        </p:nvSpPr>
        <p:spPr>
          <a:xfrm>
            <a:off x="1320467" y="4431566"/>
            <a:ext cx="1359300" cy="1359300"/>
          </a:xfrm>
          <a:prstGeom prst="ellipse">
            <a:avLst/>
          </a:prstGeom>
          <a:solidFill>
            <a:srgbClr val="FFD966"/>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900">
                <a:latin typeface="Proxima Nova Semibold"/>
                <a:ea typeface="Proxima Nova Semibold"/>
                <a:cs typeface="Proxima Nova Semibold"/>
                <a:sym typeface="Proxima Nova Semibold"/>
              </a:rPr>
              <a:t>Social Media </a:t>
            </a:r>
            <a:r>
              <a:rPr lang="en" sz="1500">
                <a:latin typeface="Proxima Nova Semibold"/>
                <a:ea typeface="Proxima Nova Semibold"/>
                <a:cs typeface="Proxima Nova Semibold"/>
                <a:sym typeface="Proxima Nova Semibold"/>
              </a:rPr>
              <a:t>Strategies</a:t>
            </a:r>
            <a:endParaRPr sz="1500">
              <a:latin typeface="Proxima Nova Semibold"/>
              <a:ea typeface="Proxima Nova Semibold"/>
              <a:cs typeface="Proxima Nova Semibold"/>
              <a:sym typeface="Proxima Nova Semibold"/>
            </a:endParaRPr>
          </a:p>
        </p:txBody>
      </p:sp>
      <p:sp>
        <p:nvSpPr>
          <p:cNvPr id="1244" name="Google Shape;1244;p71"/>
          <p:cNvSpPr/>
          <p:nvPr/>
        </p:nvSpPr>
        <p:spPr>
          <a:xfrm>
            <a:off x="1320467" y="2915091"/>
            <a:ext cx="1359300" cy="1359300"/>
          </a:xfrm>
          <a:prstGeom prst="ellipse">
            <a:avLst/>
          </a:prstGeom>
          <a:solidFill>
            <a:srgbClr val="FFAB4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900">
                <a:latin typeface="Proxima Nova Semibold"/>
                <a:ea typeface="Proxima Nova Semibold"/>
                <a:cs typeface="Proxima Nova Semibold"/>
                <a:sym typeface="Proxima Nova Semibold"/>
              </a:rPr>
              <a:t>Digital</a:t>
            </a:r>
            <a:endParaRPr sz="1900">
              <a:latin typeface="Proxima Nova Semibold"/>
              <a:ea typeface="Proxima Nova Semibold"/>
              <a:cs typeface="Proxima Nova Semibold"/>
              <a:sym typeface="Proxima Nova Semibold"/>
            </a:endParaRPr>
          </a:p>
          <a:p>
            <a:pPr indent="0" lvl="0" marL="0" rtl="0" algn="ctr">
              <a:spcBef>
                <a:spcPts val="0"/>
              </a:spcBef>
              <a:spcAft>
                <a:spcPts val="0"/>
              </a:spcAft>
              <a:buNone/>
            </a:pPr>
            <a:r>
              <a:rPr lang="en" sz="1500">
                <a:latin typeface="Proxima Nova Semibold"/>
                <a:ea typeface="Proxima Nova Semibold"/>
                <a:cs typeface="Proxima Nova Semibold"/>
                <a:sym typeface="Proxima Nova Semibold"/>
              </a:rPr>
              <a:t>Citizenship</a:t>
            </a:r>
            <a:endParaRPr sz="1500">
              <a:latin typeface="Proxima Nova Semibold"/>
              <a:ea typeface="Proxima Nova Semibold"/>
              <a:cs typeface="Proxima Nova Semibold"/>
              <a:sym typeface="Proxima Nova Semibold"/>
            </a:endParaRPr>
          </a:p>
        </p:txBody>
      </p:sp>
      <p:sp>
        <p:nvSpPr>
          <p:cNvPr id="1245" name="Google Shape;1245;p71"/>
          <p:cNvSpPr/>
          <p:nvPr/>
        </p:nvSpPr>
        <p:spPr>
          <a:xfrm>
            <a:off x="1320467" y="1398600"/>
            <a:ext cx="1359300" cy="1359300"/>
          </a:xfrm>
          <a:prstGeom prst="ellipse">
            <a:avLst/>
          </a:prstGeom>
          <a:solidFill>
            <a:srgbClr val="D95B5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Proxima Nova"/>
                <a:ea typeface="Proxima Nova"/>
                <a:cs typeface="Proxima Nova"/>
                <a:sym typeface="Proxima Nova"/>
              </a:rPr>
              <a:t>Cyberbullying</a:t>
            </a:r>
            <a:endParaRPr b="1" sz="1200">
              <a:latin typeface="Proxima Nova"/>
              <a:ea typeface="Proxima Nova"/>
              <a:cs typeface="Proxima Nova"/>
              <a:sym typeface="Proxima Nova"/>
            </a:endParaRPr>
          </a:p>
        </p:txBody>
      </p:sp>
      <p:sp>
        <p:nvSpPr>
          <p:cNvPr id="1246" name="Google Shape;1246;p71"/>
          <p:cNvSpPr/>
          <p:nvPr/>
        </p:nvSpPr>
        <p:spPr>
          <a:xfrm>
            <a:off x="9416267" y="4431566"/>
            <a:ext cx="1359300" cy="1359300"/>
          </a:xfrm>
          <a:prstGeom prst="ellipse">
            <a:avLst/>
          </a:prstGeom>
          <a:solidFill>
            <a:srgbClr val="C27B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900">
                <a:latin typeface="Proxima Nova Semibold"/>
                <a:ea typeface="Proxima Nova Semibold"/>
                <a:cs typeface="Proxima Nova Semibold"/>
                <a:sym typeface="Proxima Nova Semibold"/>
              </a:rPr>
              <a:t>Digital Ethics</a:t>
            </a:r>
            <a:endParaRPr sz="1900">
              <a:latin typeface="Proxima Nova Semibold"/>
              <a:ea typeface="Proxima Nova Semibold"/>
              <a:cs typeface="Proxima Nova Semibold"/>
              <a:sym typeface="Proxima Nova Semibold"/>
            </a:endParaRPr>
          </a:p>
        </p:txBody>
      </p:sp>
      <p:sp>
        <p:nvSpPr>
          <p:cNvPr id="1247" name="Google Shape;1247;p71"/>
          <p:cNvSpPr/>
          <p:nvPr/>
        </p:nvSpPr>
        <p:spPr>
          <a:xfrm>
            <a:off x="9416267" y="2915091"/>
            <a:ext cx="1359300" cy="1359300"/>
          </a:xfrm>
          <a:prstGeom prst="ellipse">
            <a:avLst/>
          </a:prstGeom>
          <a:solidFill>
            <a:srgbClr val="6EABC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900">
                <a:latin typeface="Proxima Nova Semibold"/>
                <a:ea typeface="Proxima Nova Semibold"/>
                <a:cs typeface="Proxima Nova Semibold"/>
                <a:sym typeface="Proxima Nova Semibold"/>
              </a:rPr>
              <a:t>Privacy</a:t>
            </a:r>
            <a:endParaRPr sz="1900">
              <a:latin typeface="Proxima Nova Semibold"/>
              <a:ea typeface="Proxima Nova Semibold"/>
              <a:cs typeface="Proxima Nova Semibold"/>
              <a:sym typeface="Proxima Nova Semibold"/>
            </a:endParaRPr>
          </a:p>
        </p:txBody>
      </p:sp>
      <p:sp>
        <p:nvSpPr>
          <p:cNvPr id="1248" name="Google Shape;1248;p71"/>
          <p:cNvSpPr/>
          <p:nvPr/>
        </p:nvSpPr>
        <p:spPr>
          <a:xfrm>
            <a:off x="9416267" y="1398600"/>
            <a:ext cx="1359300" cy="1359300"/>
          </a:xfrm>
          <a:prstGeom prst="ellipse">
            <a:avLst/>
          </a:prstGeom>
          <a:solidFill>
            <a:srgbClr val="A4BB49"/>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900">
                <a:latin typeface="Proxima Nova Semibold"/>
                <a:ea typeface="Proxima Nova Semibold"/>
                <a:cs typeface="Proxima Nova Semibold"/>
                <a:sym typeface="Proxima Nova Semibold"/>
              </a:rPr>
              <a:t>Digital </a:t>
            </a:r>
            <a:endParaRPr sz="1900">
              <a:latin typeface="Proxima Nova Semibold"/>
              <a:ea typeface="Proxima Nova Semibold"/>
              <a:cs typeface="Proxima Nova Semibold"/>
              <a:sym typeface="Proxima Nova Semibold"/>
            </a:endParaRPr>
          </a:p>
          <a:p>
            <a:pPr indent="0" lvl="0" marL="0" rtl="0" algn="ctr">
              <a:spcBef>
                <a:spcPts val="0"/>
              </a:spcBef>
              <a:spcAft>
                <a:spcPts val="0"/>
              </a:spcAft>
              <a:buNone/>
            </a:pPr>
            <a:r>
              <a:rPr lang="en" sz="1700">
                <a:latin typeface="Proxima Nova Semibold"/>
                <a:ea typeface="Proxima Nova Semibold"/>
                <a:cs typeface="Proxima Nova Semibold"/>
                <a:sym typeface="Proxima Nova Semibold"/>
              </a:rPr>
              <a:t>Footprint</a:t>
            </a:r>
            <a:endParaRPr sz="1700">
              <a:latin typeface="Proxima Nova Semibold"/>
              <a:ea typeface="Proxima Nova Semibold"/>
              <a:cs typeface="Proxima Nova Semibold"/>
              <a:sym typeface="Proxima Nova Semibold"/>
            </a:endParaRPr>
          </a:p>
        </p:txBody>
      </p:sp>
      <p:sp>
        <p:nvSpPr>
          <p:cNvPr id="1249" name="Google Shape;1249;p71">
            <a:hlinkClick r:id="rId5"/>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72"/>
          <p:cNvSpPr txBox="1"/>
          <p:nvPr>
            <p:ph type="title"/>
          </p:nvPr>
        </p:nvSpPr>
        <p:spPr>
          <a:xfrm>
            <a:off x="558100" y="21021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Digital presence is like driving a car- we need to learn the rules of the road and use technology </a:t>
            </a:r>
            <a:r>
              <a:rPr lang="en"/>
              <a:t>responsibly</a:t>
            </a:r>
            <a:r>
              <a:rPr lang="en"/>
              <a:t> to stay safe and protect others.</a:t>
            </a:r>
            <a:endParaRPr/>
          </a:p>
        </p:txBody>
      </p:sp>
      <p:sp>
        <p:nvSpPr>
          <p:cNvPr id="1255" name="Google Shape;1255;p72"/>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solidFill>
                  <a:schemeClr val="accent1"/>
                </a:solidFill>
              </a:rPr>
              <a:t>-Maryalice Curran</a:t>
            </a:r>
            <a:endParaRPr>
              <a:solidFill>
                <a:schemeClr val="accent1"/>
              </a:solidFill>
            </a:endParaRPr>
          </a:p>
        </p:txBody>
      </p:sp>
      <p:grpSp>
        <p:nvGrpSpPr>
          <p:cNvPr id="1256" name="Google Shape;1256;p72"/>
          <p:cNvGrpSpPr/>
          <p:nvPr/>
        </p:nvGrpSpPr>
        <p:grpSpPr>
          <a:xfrm rot="10800000">
            <a:off x="5505518" y="531701"/>
            <a:ext cx="1237846" cy="872004"/>
            <a:chOff x="621403" y="597265"/>
            <a:chExt cx="1588204" cy="1118814"/>
          </a:xfrm>
        </p:grpSpPr>
        <p:sp>
          <p:nvSpPr>
            <p:cNvPr id="1257" name="Google Shape;1257;p72"/>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8" name="Google Shape;1258;p72"/>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73"/>
          <p:cNvSpPr txBox="1"/>
          <p:nvPr>
            <p:ph type="title"/>
          </p:nvPr>
        </p:nvSpPr>
        <p:spPr>
          <a:xfrm>
            <a:off x="2107325" y="2512775"/>
            <a:ext cx="8564400" cy="3446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500"/>
              <a:t>Digital Citizenship 101: </a:t>
            </a:r>
            <a:endParaRPr sz="4500"/>
          </a:p>
          <a:p>
            <a:pPr indent="0" lvl="0" marL="0" rtl="0" algn="l">
              <a:spcBef>
                <a:spcPts val="0"/>
              </a:spcBef>
              <a:spcAft>
                <a:spcPts val="0"/>
              </a:spcAft>
              <a:buNone/>
            </a:pPr>
            <a:r>
              <a:t/>
            </a:r>
            <a:endParaRPr sz="4500"/>
          </a:p>
          <a:p>
            <a:pPr indent="0" lvl="0" marL="0" rtl="0" algn="l">
              <a:spcBef>
                <a:spcPts val="0"/>
              </a:spcBef>
              <a:spcAft>
                <a:spcPts val="0"/>
              </a:spcAft>
              <a:buNone/>
            </a:pPr>
            <a:r>
              <a:rPr lang="en" sz="4500"/>
              <a:t>Extension of Learning Activities</a:t>
            </a:r>
            <a:endParaRPr sz="4500"/>
          </a:p>
        </p:txBody>
      </p:sp>
      <p:sp>
        <p:nvSpPr>
          <p:cNvPr id="1264" name="Google Shape;1264;p73"/>
          <p:cNvSpPr txBox="1"/>
          <p:nvPr>
            <p:ph idx="1" type="subTitle"/>
          </p:nvPr>
        </p:nvSpPr>
        <p:spPr>
          <a:xfrm>
            <a:off x="3185375" y="6278825"/>
            <a:ext cx="4534200" cy="483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Lethbridge School Division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47"/>
          <p:cNvSpPr txBox="1"/>
          <p:nvPr>
            <p:ph type="title"/>
          </p:nvPr>
        </p:nvSpPr>
        <p:spPr>
          <a:xfrm>
            <a:off x="5527033" y="2277033"/>
            <a:ext cx="6502800" cy="3432900"/>
          </a:xfrm>
          <a:prstGeom prst="rect">
            <a:avLst/>
          </a:prstGeom>
        </p:spPr>
        <p:txBody>
          <a:bodyPr anchorCtr="0" anchor="ctr" bIns="121900" lIns="121900" spcFirstLastPara="1" rIns="121900" wrap="square" tIns="121900">
            <a:noAutofit/>
          </a:bodyPr>
          <a:lstStyle/>
          <a:p>
            <a:pPr indent="0" lvl="0" marL="0" rtl="0" algn="ctr">
              <a:lnSpc>
                <a:spcPct val="150000"/>
              </a:lnSpc>
              <a:spcBef>
                <a:spcPts val="0"/>
              </a:spcBef>
              <a:spcAft>
                <a:spcPts val="0"/>
              </a:spcAft>
              <a:buNone/>
            </a:pPr>
            <a:r>
              <a:rPr lang="en"/>
              <a:t>Let’s get </a:t>
            </a:r>
            <a:endParaRPr/>
          </a:p>
          <a:p>
            <a:pPr indent="0" lvl="0" marL="0" rtl="0" algn="ctr">
              <a:lnSpc>
                <a:spcPct val="150000"/>
              </a:lnSpc>
              <a:spcBef>
                <a:spcPts val="0"/>
              </a:spcBef>
              <a:spcAft>
                <a:spcPts val="0"/>
              </a:spcAft>
              <a:buNone/>
            </a:pPr>
            <a:r>
              <a:rPr lang="en"/>
              <a:t>into 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74"/>
          <p:cNvSpPr txBox="1"/>
          <p:nvPr>
            <p:ph idx="4294967295" type="title"/>
          </p:nvPr>
        </p:nvSpPr>
        <p:spPr>
          <a:xfrm>
            <a:off x="6149150" y="484425"/>
            <a:ext cx="5819400" cy="1677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Scenario(s)</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
        <p:nvSpPr>
          <p:cNvPr id="1270" name="Google Shape;1270;p74"/>
          <p:cNvSpPr txBox="1"/>
          <p:nvPr>
            <p:ph idx="4294967295" type="body"/>
          </p:nvPr>
        </p:nvSpPr>
        <p:spPr>
          <a:xfrm>
            <a:off x="6285800" y="1801700"/>
            <a:ext cx="5524800" cy="4711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1800">
                <a:latin typeface="IBM Plex Mono"/>
                <a:ea typeface="IBM Plex Mono"/>
                <a:cs typeface="IBM Plex Mono"/>
                <a:sym typeface="IBM Plex Mono"/>
              </a:rPr>
              <a:t>Small groups</a:t>
            </a:r>
            <a:r>
              <a:rPr lang="en" sz="1800"/>
              <a:t>: 4-5 Students</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Prep time:</a:t>
            </a:r>
            <a:r>
              <a:rPr lang="en" sz="1800"/>
              <a:t> 12-15 Minutes (on the clock).</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Presentation:</a:t>
            </a:r>
            <a:r>
              <a:rPr lang="en" sz="1800"/>
              <a:t> Can be a short “one-act” play, generative </a:t>
            </a:r>
            <a:r>
              <a:rPr lang="en" sz="1800"/>
              <a:t>solution</a:t>
            </a:r>
            <a:r>
              <a:rPr lang="en" sz="1800"/>
              <a:t> based, or student choice(upon request).</a:t>
            </a:r>
            <a:endParaRPr sz="1800"/>
          </a:p>
          <a:p>
            <a:pPr indent="0" lvl="0" marL="0" rtl="0" algn="l">
              <a:spcBef>
                <a:spcPts val="2100"/>
              </a:spcBef>
              <a:spcAft>
                <a:spcPts val="2100"/>
              </a:spcAft>
              <a:buNone/>
            </a:pPr>
            <a:r>
              <a:rPr b="1" lang="en" sz="1800">
                <a:latin typeface="IBM Plex Mono"/>
                <a:ea typeface="IBM Plex Mono"/>
                <a:cs typeface="IBM Plex Mono"/>
                <a:sym typeface="IBM Plex Mono"/>
              </a:rPr>
              <a:t>Keen in on:</a:t>
            </a:r>
            <a:r>
              <a:rPr lang="en" sz="1800"/>
              <a:t> What skills does the individual(s) need to model to make informative, educational, and uplift choices that reflect and promote growth and overall wellness within each scenario presented.</a:t>
            </a:r>
            <a:endParaRPr sz="1800"/>
          </a:p>
        </p:txBody>
      </p:sp>
      <p:sp>
        <p:nvSpPr>
          <p:cNvPr id="1271" name="Google Shape;1271;p74"/>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272" name="Google Shape;1272;p74"/>
          <p:cNvGrpSpPr/>
          <p:nvPr/>
        </p:nvGrpSpPr>
        <p:grpSpPr>
          <a:xfrm flipH="1">
            <a:off x="11395145" y="182605"/>
            <a:ext cx="573391" cy="636955"/>
            <a:chOff x="5753006" y="3038475"/>
            <a:chExt cx="685957" cy="761999"/>
          </a:xfrm>
        </p:grpSpPr>
        <p:sp>
          <p:nvSpPr>
            <p:cNvPr id="1273" name="Google Shape;1273;p7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74" name="Google Shape;1274;p7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75" name="Google Shape;1275;p74"/>
          <p:cNvGrpSpPr/>
          <p:nvPr/>
        </p:nvGrpSpPr>
        <p:grpSpPr>
          <a:xfrm flipH="1">
            <a:off x="9993735" y="371775"/>
            <a:ext cx="1098953" cy="258600"/>
            <a:chOff x="4317443" y="530413"/>
            <a:chExt cx="1098953" cy="258600"/>
          </a:xfrm>
        </p:grpSpPr>
        <p:sp>
          <p:nvSpPr>
            <p:cNvPr id="1276" name="Google Shape;1276;p74"/>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77" name="Google Shape;1277;p74"/>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78" name="Google Shape;1278;p74"/>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79" name="Google Shape;1279;p74"/>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80" name="Google Shape;1280;p74"/>
          <p:cNvGrpSpPr/>
          <p:nvPr/>
        </p:nvGrpSpPr>
        <p:grpSpPr>
          <a:xfrm flipH="1">
            <a:off x="5322350" y="5718594"/>
            <a:ext cx="416899" cy="386303"/>
            <a:chOff x="7467602" y="5857077"/>
            <a:chExt cx="468900" cy="434488"/>
          </a:xfrm>
        </p:grpSpPr>
        <p:sp>
          <p:nvSpPr>
            <p:cNvPr id="1281" name="Google Shape;1281;p7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2" name="Google Shape;1282;p7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3" name="Google Shape;1283;p7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4" name="Google Shape;1284;p7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85" name="Google Shape;1285;p74"/>
          <p:cNvGrpSpPr/>
          <p:nvPr/>
        </p:nvGrpSpPr>
        <p:grpSpPr>
          <a:xfrm>
            <a:off x="995260" y="5904625"/>
            <a:ext cx="1098953" cy="258600"/>
            <a:chOff x="4317443" y="530413"/>
            <a:chExt cx="1098953" cy="258600"/>
          </a:xfrm>
        </p:grpSpPr>
        <p:sp>
          <p:nvSpPr>
            <p:cNvPr id="1286" name="Google Shape;1286;p74"/>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7" name="Google Shape;1287;p74"/>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8" name="Google Shape;1288;p74"/>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9" name="Google Shape;1289;p74"/>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90" name="Google Shape;1290;p74"/>
          <p:cNvGrpSpPr/>
          <p:nvPr/>
        </p:nvGrpSpPr>
        <p:grpSpPr>
          <a:xfrm flipH="1">
            <a:off x="11625800" y="1577644"/>
            <a:ext cx="416899" cy="386303"/>
            <a:chOff x="7467602" y="5857077"/>
            <a:chExt cx="468900" cy="434488"/>
          </a:xfrm>
        </p:grpSpPr>
        <p:sp>
          <p:nvSpPr>
            <p:cNvPr id="1291" name="Google Shape;1291;p7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2" name="Google Shape;1292;p7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3" name="Google Shape;1293;p7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4" name="Google Shape;1294;p7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295" name="Google Shape;1295;p74"/>
          <p:cNvGrpSpPr/>
          <p:nvPr/>
        </p:nvGrpSpPr>
        <p:grpSpPr>
          <a:xfrm flipH="1">
            <a:off x="995245" y="5081655"/>
            <a:ext cx="573391" cy="636955"/>
            <a:chOff x="5753006" y="3038475"/>
            <a:chExt cx="685957" cy="761999"/>
          </a:xfrm>
        </p:grpSpPr>
        <p:sp>
          <p:nvSpPr>
            <p:cNvPr id="1296" name="Google Shape;1296;p7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7" name="Google Shape;1297;p7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pic>
        <p:nvPicPr>
          <p:cNvPr id="1298" name="Google Shape;1298;p74"/>
          <p:cNvPicPr preferRelativeResize="0"/>
          <p:nvPr/>
        </p:nvPicPr>
        <p:blipFill>
          <a:blip r:embed="rId3">
            <a:alphaModFix/>
          </a:blip>
          <a:stretch>
            <a:fillRect/>
          </a:stretch>
        </p:blipFill>
        <p:spPr>
          <a:xfrm>
            <a:off x="1672849" y="2993700"/>
            <a:ext cx="3649500" cy="2432400"/>
          </a:xfrm>
          <a:prstGeom prst="snip2DiagRect">
            <a:avLst>
              <a:gd fmla="val 0" name="adj1"/>
              <a:gd fmla="val 16667" name="adj2"/>
            </a:avLst>
          </a:prstGeom>
          <a:noFill/>
          <a:ln>
            <a:noFill/>
          </a:ln>
        </p:spPr>
      </p:pic>
      <p:pic>
        <p:nvPicPr>
          <p:cNvPr descr="A 10 minute timer for a quick study break. This one has lo fi music and an alarm at the end to let you know when time's up.&#10;&#10;My Etsy Shop:&#10;desktop wallpapers &amp; desktop organizers &amp; custom icons&#10;https://www.etsy.com/shop/SabrinaSignatureShop&#10;&#10;&#10;#timers       #10minutetimer       #lofistudy" id="1299" name="Google Shape;1299;p74" title="10 MINUTE TIMER | STUDYING with LOFI &amp; ALARM">
            <a:hlinkClick r:id="rId4"/>
          </p:cNvPr>
          <p:cNvPicPr preferRelativeResize="0"/>
          <p:nvPr/>
        </p:nvPicPr>
        <p:blipFill>
          <a:blip r:embed="rId5">
            <a:alphaModFix/>
          </a:blip>
          <a:stretch>
            <a:fillRect/>
          </a:stretch>
        </p:blipFill>
        <p:spPr>
          <a:xfrm>
            <a:off x="1650475" y="630375"/>
            <a:ext cx="3694250" cy="2078025"/>
          </a:xfrm>
          <a:prstGeom prst="rect">
            <a:avLst/>
          </a:prstGeom>
          <a:noFill/>
          <a:ln>
            <a:noFill/>
          </a:ln>
        </p:spPr>
      </p:pic>
      <p:sp>
        <p:nvSpPr>
          <p:cNvPr id="1300" name="Google Shape;1300;p74"/>
          <p:cNvSpPr txBox="1"/>
          <p:nvPr/>
        </p:nvSpPr>
        <p:spPr>
          <a:xfrm>
            <a:off x="2094225" y="5479825"/>
            <a:ext cx="2088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u="sng">
                <a:solidFill>
                  <a:schemeClr val="hlink"/>
                </a:solidFill>
                <a:latin typeface="IBM Plex Mono"/>
                <a:ea typeface="IBM Plex Mono"/>
                <a:cs typeface="IBM Plex Mono"/>
                <a:sym typeface="IBM Plex Mono"/>
                <a:hlinkClick r:id="rId6"/>
              </a:rPr>
              <a:t>Link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9"/>
                                        </p:tgtEl>
                                        <p:attrNameLst>
                                          <p:attrName>style.visibility</p:attrName>
                                        </p:attrNameLst>
                                      </p:cBhvr>
                                      <p:to>
                                        <p:strVal val="visible"/>
                                      </p:to>
                                    </p:set>
                                    <p:animEffect filter="fade" transition="in">
                                      <p:cBhvr>
                                        <p:cTn dur="1000"/>
                                        <p:tgtEl>
                                          <p:spTgt spid="1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75"/>
          <p:cNvSpPr txBox="1"/>
          <p:nvPr>
            <p:ph idx="4294967295" type="title"/>
          </p:nvPr>
        </p:nvSpPr>
        <p:spPr>
          <a:xfrm>
            <a:off x="6149150" y="484425"/>
            <a:ext cx="5819400" cy="1677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Sheet(s)</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
        <p:nvSpPr>
          <p:cNvPr id="1306" name="Google Shape;1306;p75"/>
          <p:cNvSpPr txBox="1"/>
          <p:nvPr>
            <p:ph idx="4294967295" type="body"/>
          </p:nvPr>
        </p:nvSpPr>
        <p:spPr>
          <a:xfrm>
            <a:off x="5520650" y="1577650"/>
            <a:ext cx="6344100" cy="48984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b="1" lang="en">
                <a:latin typeface="IBM Plex Mono"/>
                <a:ea typeface="IBM Plex Mono"/>
                <a:cs typeface="IBM Plex Mono"/>
                <a:sym typeface="IBM Plex Mono"/>
              </a:rPr>
              <a:t>Open Internet Browser</a:t>
            </a:r>
            <a:endParaRPr b="1">
              <a:latin typeface="IBM Plex Mono"/>
              <a:ea typeface="IBM Plex Mono"/>
              <a:cs typeface="IBM Plex Mono"/>
              <a:sym typeface="IBM Plex Mono"/>
            </a:endParaRPr>
          </a:p>
          <a:p>
            <a:pPr indent="-349250" lvl="0" marL="457200" rtl="0" algn="l">
              <a:spcBef>
                <a:spcPts val="0"/>
              </a:spcBef>
              <a:spcAft>
                <a:spcPts val="0"/>
              </a:spcAft>
              <a:buSzPts val="1900"/>
              <a:buFont typeface="IBM Plex Mono"/>
              <a:buChar char="●"/>
            </a:pPr>
            <a:r>
              <a:rPr b="1" lang="en">
                <a:latin typeface="IBM Plex Mono"/>
                <a:ea typeface="IBM Plex Mono"/>
                <a:cs typeface="IBM Plex Mono"/>
                <a:sym typeface="IBM Plex Mono"/>
              </a:rPr>
              <a:t>Go to</a:t>
            </a:r>
            <a:r>
              <a:rPr b="1" lang="en">
                <a:latin typeface="IBM Plex Mono"/>
                <a:ea typeface="IBM Plex Mono"/>
                <a:cs typeface="IBM Plex Mono"/>
                <a:sym typeface="IBM Plex Mono"/>
              </a:rPr>
              <a:t>:</a:t>
            </a:r>
            <a:endParaRPr b="1">
              <a:latin typeface="IBM Plex Mono"/>
              <a:ea typeface="IBM Plex Mono"/>
              <a:cs typeface="IBM Plex Mono"/>
              <a:sym typeface="IBM Plex Mono"/>
            </a:endParaRPr>
          </a:p>
          <a:p>
            <a:pPr indent="-349250" lvl="1" marL="914400" rtl="0" algn="l">
              <a:spcBef>
                <a:spcPts val="0"/>
              </a:spcBef>
              <a:spcAft>
                <a:spcPts val="0"/>
              </a:spcAft>
              <a:buClr>
                <a:schemeClr val="dk1"/>
              </a:buClr>
              <a:buSzPts val="1900"/>
              <a:buFont typeface="IBM Plex Mono"/>
              <a:buChar char="○"/>
            </a:pPr>
            <a:r>
              <a:rPr b="1" lang="en">
                <a:solidFill>
                  <a:schemeClr val="dk1"/>
                </a:solidFill>
                <a:highlight>
                  <a:srgbClr val="F5E98F"/>
                </a:highlight>
                <a:latin typeface="IBM Plex Mono"/>
                <a:ea typeface="IBM Plex Mono"/>
                <a:cs typeface="IBM Plex Mono"/>
                <a:sym typeface="IBM Plex Mono"/>
              </a:rPr>
              <a:t>Digitalwellnessteam.schoolsites.ca</a:t>
            </a:r>
            <a:endParaRPr b="1">
              <a:solidFill>
                <a:schemeClr val="dk1"/>
              </a:solidFill>
              <a:highlight>
                <a:srgbClr val="F5E98F"/>
              </a:highlight>
              <a:latin typeface="IBM Plex Mono"/>
              <a:ea typeface="IBM Plex Mono"/>
              <a:cs typeface="IBM Plex Mono"/>
              <a:sym typeface="IBM Plex Mono"/>
            </a:endParaRPr>
          </a:p>
          <a:p>
            <a:pPr indent="-349250" lvl="0" marL="457200" rtl="0" algn="l">
              <a:spcBef>
                <a:spcPts val="0"/>
              </a:spcBef>
              <a:spcAft>
                <a:spcPts val="0"/>
              </a:spcAft>
              <a:buSzPts val="1900"/>
              <a:buFont typeface="IBM Plex Mono"/>
              <a:buChar char="●"/>
            </a:pPr>
            <a:r>
              <a:rPr b="1" lang="en">
                <a:latin typeface="IBM Plex Mono"/>
                <a:ea typeface="IBM Plex Mono"/>
                <a:cs typeface="IBM Plex Mono"/>
                <a:sym typeface="IBM Plex Mono"/>
              </a:rPr>
              <a:t>Top Right: CLICK “</a:t>
            </a:r>
            <a:r>
              <a:rPr b="1" lang="en">
                <a:solidFill>
                  <a:schemeClr val="dk1"/>
                </a:solidFill>
                <a:highlight>
                  <a:srgbClr val="F5E98F"/>
                </a:highlight>
                <a:latin typeface="IBM Plex Mono"/>
                <a:ea typeface="IBM Plex Mono"/>
                <a:cs typeface="IBM Plex Mono"/>
                <a:sym typeface="IBM Plex Mono"/>
              </a:rPr>
              <a:t>QUICK LINKS</a:t>
            </a:r>
            <a:r>
              <a:rPr b="1" lang="en">
                <a:latin typeface="IBM Plex Mono"/>
                <a:ea typeface="IBM Plex Mono"/>
                <a:cs typeface="IBM Plex Mono"/>
                <a:sym typeface="IBM Plex Mono"/>
              </a:rPr>
              <a:t>”</a:t>
            </a:r>
            <a:endParaRPr b="1">
              <a:latin typeface="IBM Plex Mono"/>
              <a:ea typeface="IBM Plex Mono"/>
              <a:cs typeface="IBM Plex Mono"/>
              <a:sym typeface="IBM Plex Mono"/>
            </a:endParaRPr>
          </a:p>
          <a:p>
            <a:pPr indent="-349250" lvl="0" marL="457200" rtl="0" algn="l">
              <a:spcBef>
                <a:spcPts val="0"/>
              </a:spcBef>
              <a:spcAft>
                <a:spcPts val="0"/>
              </a:spcAft>
              <a:buSzPts val="1900"/>
              <a:buFont typeface="IBM Plex Mono"/>
              <a:buChar char="●"/>
            </a:pPr>
            <a:r>
              <a:rPr b="1" lang="en">
                <a:latin typeface="IBM Plex Mono"/>
                <a:ea typeface="IBM Plex Mono"/>
                <a:cs typeface="IBM Plex Mono"/>
                <a:sym typeface="IBM Plex Mono"/>
              </a:rPr>
              <a:t>Look for then click:</a:t>
            </a:r>
            <a:endParaRPr b="1">
              <a:latin typeface="IBM Plex Mono"/>
              <a:ea typeface="IBM Plex Mono"/>
              <a:cs typeface="IBM Plex Mono"/>
              <a:sym typeface="IBM Plex Mono"/>
            </a:endParaRPr>
          </a:p>
          <a:p>
            <a:pPr indent="-349250" lvl="1" marL="914400" rtl="0" algn="l">
              <a:spcBef>
                <a:spcPts val="0"/>
              </a:spcBef>
              <a:spcAft>
                <a:spcPts val="0"/>
              </a:spcAft>
              <a:buClr>
                <a:schemeClr val="dk1"/>
              </a:buClr>
              <a:buSzPts val="1900"/>
              <a:buFont typeface="IBM Plex Mono"/>
              <a:buChar char="○"/>
            </a:pPr>
            <a:r>
              <a:rPr b="1" lang="en">
                <a:solidFill>
                  <a:schemeClr val="dk1"/>
                </a:solidFill>
                <a:highlight>
                  <a:srgbClr val="F5E98F"/>
                </a:highlight>
                <a:latin typeface="IBM Plex Mono"/>
                <a:ea typeface="IBM Plex Mono"/>
                <a:cs typeface="IBM Plex Mono"/>
                <a:sym typeface="IBM Plex Mono"/>
              </a:rPr>
              <a:t>Digital Citizenship: Assessment of Learning Sheet</a:t>
            </a:r>
            <a:endParaRPr b="1">
              <a:solidFill>
                <a:schemeClr val="dk1"/>
              </a:solidFill>
              <a:highlight>
                <a:srgbClr val="F5E98F"/>
              </a:highlight>
              <a:latin typeface="IBM Plex Mono"/>
              <a:ea typeface="IBM Plex Mono"/>
              <a:cs typeface="IBM Plex Mono"/>
              <a:sym typeface="IBM Plex Mono"/>
            </a:endParaRPr>
          </a:p>
          <a:p>
            <a:pPr indent="-349250" lvl="0" marL="457200" rtl="0" algn="l">
              <a:spcBef>
                <a:spcPts val="0"/>
              </a:spcBef>
              <a:spcAft>
                <a:spcPts val="0"/>
              </a:spcAft>
              <a:buSzPts val="1900"/>
              <a:buFont typeface="IBM Plex Mono"/>
              <a:buChar char="●"/>
            </a:pPr>
            <a:r>
              <a:rPr b="1" lang="en">
                <a:latin typeface="IBM Plex Mono"/>
                <a:ea typeface="IBM Plex Mono"/>
                <a:cs typeface="IBM Plex Mono"/>
                <a:sym typeface="IBM Plex Mono"/>
              </a:rPr>
              <a:t>It will download in your downloads folder.</a:t>
            </a:r>
            <a:endParaRPr b="1">
              <a:latin typeface="IBM Plex Mono"/>
              <a:ea typeface="IBM Plex Mono"/>
              <a:cs typeface="IBM Plex Mono"/>
              <a:sym typeface="IBM Plex Mono"/>
            </a:endParaRPr>
          </a:p>
          <a:p>
            <a:pPr indent="-349250" lvl="0" marL="457200" rtl="0" algn="l">
              <a:spcBef>
                <a:spcPts val="0"/>
              </a:spcBef>
              <a:spcAft>
                <a:spcPts val="0"/>
              </a:spcAft>
              <a:buSzPts val="1900"/>
              <a:buFont typeface="IBM Plex Mono"/>
              <a:buChar char="●"/>
            </a:pPr>
            <a:r>
              <a:rPr b="1" lang="en">
                <a:latin typeface="IBM Plex Mono"/>
                <a:ea typeface="IBM Plex Mono"/>
                <a:cs typeface="IBM Plex Mono"/>
                <a:sym typeface="IBM Plex Mono"/>
              </a:rPr>
              <a:t>Open the excel sheet and select “</a:t>
            </a:r>
            <a:r>
              <a:rPr b="1" lang="en">
                <a:solidFill>
                  <a:schemeClr val="dk1"/>
                </a:solidFill>
                <a:highlight>
                  <a:srgbClr val="F5E98F"/>
                </a:highlight>
                <a:latin typeface="IBM Plex Mono"/>
                <a:ea typeface="IBM Plex Mono"/>
                <a:cs typeface="IBM Plex Mono"/>
                <a:sym typeface="IBM Plex Mono"/>
              </a:rPr>
              <a:t>enable editing</a:t>
            </a:r>
            <a:r>
              <a:rPr b="1" lang="en">
                <a:latin typeface="IBM Plex Mono"/>
                <a:ea typeface="IBM Plex Mono"/>
                <a:cs typeface="IBM Plex Mono"/>
                <a:sym typeface="IBM Plex Mono"/>
              </a:rPr>
              <a:t>”</a:t>
            </a:r>
            <a:endParaRPr b="1">
              <a:latin typeface="IBM Plex Mono"/>
              <a:ea typeface="IBM Plex Mono"/>
              <a:cs typeface="IBM Plex Mono"/>
              <a:sym typeface="IBM Plex Mono"/>
            </a:endParaRPr>
          </a:p>
          <a:p>
            <a:pPr indent="-349250" lvl="0" marL="457200" rtl="0" algn="l">
              <a:spcBef>
                <a:spcPts val="0"/>
              </a:spcBef>
              <a:spcAft>
                <a:spcPts val="0"/>
              </a:spcAft>
              <a:buSzPts val="1900"/>
              <a:buFont typeface="IBM Plex Mono"/>
              <a:buChar char="●"/>
            </a:pPr>
            <a:r>
              <a:rPr b="1" lang="en">
                <a:latin typeface="IBM Plex Mono"/>
                <a:ea typeface="IBM Plex Mono"/>
                <a:cs typeface="IBM Plex Mono"/>
                <a:sym typeface="IBM Plex Mono"/>
              </a:rPr>
              <a:t>Follow instructions on the sheet to complete assessment of learning.</a:t>
            </a:r>
            <a:endParaRPr b="1">
              <a:latin typeface="IBM Plex Mono"/>
              <a:ea typeface="IBM Plex Mono"/>
              <a:cs typeface="IBM Plex Mono"/>
              <a:sym typeface="IBM Plex Mono"/>
            </a:endParaRPr>
          </a:p>
        </p:txBody>
      </p:sp>
      <p:sp>
        <p:nvSpPr>
          <p:cNvPr id="1307" name="Google Shape;1307;p75"/>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308" name="Google Shape;1308;p75"/>
          <p:cNvGrpSpPr/>
          <p:nvPr/>
        </p:nvGrpSpPr>
        <p:grpSpPr>
          <a:xfrm flipH="1">
            <a:off x="11395145" y="182605"/>
            <a:ext cx="573391" cy="636955"/>
            <a:chOff x="5753006" y="3038475"/>
            <a:chExt cx="685957" cy="761999"/>
          </a:xfrm>
        </p:grpSpPr>
        <p:sp>
          <p:nvSpPr>
            <p:cNvPr id="1309" name="Google Shape;1309;p7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0" name="Google Shape;1310;p7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11" name="Google Shape;1311;p75"/>
          <p:cNvGrpSpPr/>
          <p:nvPr/>
        </p:nvGrpSpPr>
        <p:grpSpPr>
          <a:xfrm flipH="1">
            <a:off x="9993735" y="371775"/>
            <a:ext cx="1098953" cy="258600"/>
            <a:chOff x="4317443" y="530413"/>
            <a:chExt cx="1098953" cy="258600"/>
          </a:xfrm>
        </p:grpSpPr>
        <p:sp>
          <p:nvSpPr>
            <p:cNvPr id="1312" name="Google Shape;1312;p75"/>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3" name="Google Shape;1313;p75"/>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4" name="Google Shape;1314;p75"/>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5" name="Google Shape;1315;p75"/>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16" name="Google Shape;1316;p75"/>
          <p:cNvGrpSpPr/>
          <p:nvPr/>
        </p:nvGrpSpPr>
        <p:grpSpPr>
          <a:xfrm flipH="1">
            <a:off x="5322350" y="5718594"/>
            <a:ext cx="416899" cy="386303"/>
            <a:chOff x="7467602" y="5857077"/>
            <a:chExt cx="468900" cy="434488"/>
          </a:xfrm>
        </p:grpSpPr>
        <p:sp>
          <p:nvSpPr>
            <p:cNvPr id="1317" name="Google Shape;1317;p7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8" name="Google Shape;1318;p7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9" name="Google Shape;1319;p7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20" name="Google Shape;1320;p7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21" name="Google Shape;1321;p75"/>
          <p:cNvGrpSpPr/>
          <p:nvPr/>
        </p:nvGrpSpPr>
        <p:grpSpPr>
          <a:xfrm>
            <a:off x="995260" y="5904625"/>
            <a:ext cx="1098953" cy="258600"/>
            <a:chOff x="4317443" y="530413"/>
            <a:chExt cx="1098953" cy="258600"/>
          </a:xfrm>
        </p:grpSpPr>
        <p:sp>
          <p:nvSpPr>
            <p:cNvPr id="1322" name="Google Shape;1322;p75"/>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23" name="Google Shape;1323;p75"/>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24" name="Google Shape;1324;p75"/>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25" name="Google Shape;1325;p75"/>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26" name="Google Shape;1326;p75"/>
          <p:cNvGrpSpPr/>
          <p:nvPr/>
        </p:nvGrpSpPr>
        <p:grpSpPr>
          <a:xfrm flipH="1">
            <a:off x="11625800" y="1577644"/>
            <a:ext cx="416899" cy="386303"/>
            <a:chOff x="7467602" y="5857077"/>
            <a:chExt cx="468900" cy="434488"/>
          </a:xfrm>
        </p:grpSpPr>
        <p:sp>
          <p:nvSpPr>
            <p:cNvPr id="1327" name="Google Shape;1327;p7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28" name="Google Shape;1328;p7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29" name="Google Shape;1329;p7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30" name="Google Shape;1330;p7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331" name="Google Shape;1331;p75"/>
          <p:cNvGrpSpPr/>
          <p:nvPr/>
        </p:nvGrpSpPr>
        <p:grpSpPr>
          <a:xfrm flipH="1">
            <a:off x="995245" y="5081655"/>
            <a:ext cx="573391" cy="636955"/>
            <a:chOff x="5753006" y="3038475"/>
            <a:chExt cx="685957" cy="761999"/>
          </a:xfrm>
        </p:grpSpPr>
        <p:sp>
          <p:nvSpPr>
            <p:cNvPr id="1332" name="Google Shape;1332;p7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33" name="Google Shape;1333;p7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pic>
        <p:nvPicPr>
          <p:cNvPr id="1334" name="Google Shape;1334;p75">
            <a:hlinkClick r:id="rId3"/>
          </p:cNvPr>
          <p:cNvPicPr preferRelativeResize="0"/>
          <p:nvPr/>
        </p:nvPicPr>
        <p:blipFill>
          <a:blip r:embed="rId4">
            <a:alphaModFix/>
          </a:blip>
          <a:stretch>
            <a:fillRect/>
          </a:stretch>
        </p:blipFill>
        <p:spPr>
          <a:xfrm>
            <a:off x="1970475" y="484425"/>
            <a:ext cx="2950025" cy="5244475"/>
          </a:xfrm>
          <a:prstGeom prst="rect">
            <a:avLst/>
          </a:prstGeom>
          <a:noFill/>
          <a:ln>
            <a:noFill/>
          </a:ln>
        </p:spPr>
      </p:pic>
      <p:sp>
        <p:nvSpPr>
          <p:cNvPr id="1335" name="Google Shape;1335;p75"/>
          <p:cNvSpPr txBox="1"/>
          <p:nvPr>
            <p:ph idx="4294967295" type="title"/>
          </p:nvPr>
        </p:nvSpPr>
        <p:spPr>
          <a:xfrm>
            <a:off x="2382588" y="5654050"/>
            <a:ext cx="2125800" cy="96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u="sng">
                <a:solidFill>
                  <a:schemeClr val="hlink"/>
                </a:solidFill>
                <a:hlinkClick r:id="rId5"/>
              </a:rPr>
              <a:t>Link</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76"/>
          <p:cNvSpPr txBox="1"/>
          <p:nvPr>
            <p:ph idx="4294967295" type="title"/>
          </p:nvPr>
        </p:nvSpPr>
        <p:spPr>
          <a:xfrm>
            <a:off x="5971275" y="0"/>
            <a:ext cx="5819400" cy="1677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Sheet(s)</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
        <p:nvSpPr>
          <p:cNvPr id="1341" name="Google Shape;1341;p76"/>
          <p:cNvSpPr txBox="1"/>
          <p:nvPr>
            <p:ph idx="4294967295" type="body"/>
          </p:nvPr>
        </p:nvSpPr>
        <p:spPr>
          <a:xfrm>
            <a:off x="5920125" y="1118725"/>
            <a:ext cx="5524800" cy="504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1800">
                <a:latin typeface="IBM Plex Mono"/>
                <a:ea typeface="IBM Plex Mono"/>
                <a:cs typeface="IBM Plex Mono"/>
                <a:sym typeface="IBM Plex Mono"/>
              </a:rPr>
              <a:t>Individual Assessment</a:t>
            </a:r>
            <a:r>
              <a:rPr lang="en" sz="1800"/>
              <a:t>: Computer Station</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Work time:</a:t>
            </a:r>
            <a:r>
              <a:rPr lang="en" sz="1800"/>
              <a:t> 15-20 Minutes (on the clock).</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Student Instructions:</a:t>
            </a:r>
            <a:r>
              <a:rPr lang="en" sz="1800"/>
              <a:t> Submit responses in the answer column to reflect on concepts learned. </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Keen in on:</a:t>
            </a:r>
            <a:r>
              <a:rPr lang="en" sz="1800"/>
              <a:t> Reflect back on any slides in the presentation as needed as we are in “Student paced mode” to guide your answer submissions.</a:t>
            </a:r>
            <a:endParaRPr sz="1800"/>
          </a:p>
          <a:p>
            <a:pPr indent="0" lvl="0" marL="0" rtl="0" algn="l">
              <a:spcBef>
                <a:spcPts val="2100"/>
              </a:spcBef>
              <a:spcAft>
                <a:spcPts val="2100"/>
              </a:spcAft>
              <a:buNone/>
            </a:pPr>
            <a:r>
              <a:rPr lang="en" sz="1800"/>
              <a:t>When completed: Work on Digital Puzzle from the Digital Wellness Team’s Website</a:t>
            </a:r>
            <a:endParaRPr sz="1800"/>
          </a:p>
        </p:txBody>
      </p:sp>
      <p:sp>
        <p:nvSpPr>
          <p:cNvPr id="1342" name="Google Shape;1342;p76"/>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343" name="Google Shape;1343;p76"/>
          <p:cNvGrpSpPr/>
          <p:nvPr/>
        </p:nvGrpSpPr>
        <p:grpSpPr>
          <a:xfrm flipH="1">
            <a:off x="11395145" y="182605"/>
            <a:ext cx="573391" cy="636955"/>
            <a:chOff x="5753006" y="3038475"/>
            <a:chExt cx="685957" cy="761999"/>
          </a:xfrm>
        </p:grpSpPr>
        <p:sp>
          <p:nvSpPr>
            <p:cNvPr id="1344" name="Google Shape;1344;p7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5" name="Google Shape;1345;p7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46" name="Google Shape;1346;p76"/>
          <p:cNvGrpSpPr/>
          <p:nvPr/>
        </p:nvGrpSpPr>
        <p:grpSpPr>
          <a:xfrm flipH="1">
            <a:off x="9993735" y="371775"/>
            <a:ext cx="1098953" cy="258600"/>
            <a:chOff x="4317443" y="530413"/>
            <a:chExt cx="1098953" cy="258600"/>
          </a:xfrm>
        </p:grpSpPr>
        <p:sp>
          <p:nvSpPr>
            <p:cNvPr id="1347" name="Google Shape;1347;p7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8" name="Google Shape;1348;p7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9" name="Google Shape;1349;p7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0" name="Google Shape;1350;p7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51" name="Google Shape;1351;p76"/>
          <p:cNvGrpSpPr/>
          <p:nvPr/>
        </p:nvGrpSpPr>
        <p:grpSpPr>
          <a:xfrm flipH="1">
            <a:off x="5322350" y="5718594"/>
            <a:ext cx="416899" cy="386303"/>
            <a:chOff x="7467602" y="5857077"/>
            <a:chExt cx="468900" cy="434488"/>
          </a:xfrm>
        </p:grpSpPr>
        <p:sp>
          <p:nvSpPr>
            <p:cNvPr id="1352" name="Google Shape;1352;p7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3" name="Google Shape;1353;p7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4" name="Google Shape;1354;p7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5" name="Google Shape;1355;p7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56" name="Google Shape;1356;p76"/>
          <p:cNvGrpSpPr/>
          <p:nvPr/>
        </p:nvGrpSpPr>
        <p:grpSpPr>
          <a:xfrm>
            <a:off x="995260" y="5904625"/>
            <a:ext cx="1098953" cy="258600"/>
            <a:chOff x="4317443" y="530413"/>
            <a:chExt cx="1098953" cy="258600"/>
          </a:xfrm>
        </p:grpSpPr>
        <p:sp>
          <p:nvSpPr>
            <p:cNvPr id="1357" name="Google Shape;1357;p7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8" name="Google Shape;1358;p7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9" name="Google Shape;1359;p7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0" name="Google Shape;1360;p7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61" name="Google Shape;1361;p76"/>
          <p:cNvGrpSpPr/>
          <p:nvPr/>
        </p:nvGrpSpPr>
        <p:grpSpPr>
          <a:xfrm flipH="1">
            <a:off x="11625800" y="1577644"/>
            <a:ext cx="416899" cy="386303"/>
            <a:chOff x="7467602" y="5857077"/>
            <a:chExt cx="468900" cy="434488"/>
          </a:xfrm>
        </p:grpSpPr>
        <p:sp>
          <p:nvSpPr>
            <p:cNvPr id="1362" name="Google Shape;1362;p7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3" name="Google Shape;1363;p7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4" name="Google Shape;1364;p7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5" name="Google Shape;1365;p7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366" name="Google Shape;1366;p76"/>
          <p:cNvGrpSpPr/>
          <p:nvPr/>
        </p:nvGrpSpPr>
        <p:grpSpPr>
          <a:xfrm flipH="1">
            <a:off x="995245" y="5081655"/>
            <a:ext cx="573391" cy="636955"/>
            <a:chOff x="5753006" y="3038475"/>
            <a:chExt cx="685957" cy="761999"/>
          </a:xfrm>
        </p:grpSpPr>
        <p:sp>
          <p:nvSpPr>
            <p:cNvPr id="1367" name="Google Shape;1367;p7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8" name="Google Shape;1368;p7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pic>
        <p:nvPicPr>
          <p:cNvPr id="1369" name="Google Shape;1369;p76">
            <a:hlinkClick r:id="rId3"/>
          </p:cNvPr>
          <p:cNvPicPr preferRelativeResize="0"/>
          <p:nvPr/>
        </p:nvPicPr>
        <p:blipFill>
          <a:blip r:embed="rId4">
            <a:alphaModFix/>
          </a:blip>
          <a:stretch>
            <a:fillRect/>
          </a:stretch>
        </p:blipFill>
        <p:spPr>
          <a:xfrm>
            <a:off x="1970475" y="484425"/>
            <a:ext cx="2950025" cy="5244475"/>
          </a:xfrm>
          <a:prstGeom prst="rect">
            <a:avLst/>
          </a:prstGeom>
          <a:noFill/>
          <a:ln>
            <a:noFill/>
          </a:ln>
        </p:spPr>
      </p:pic>
      <p:sp>
        <p:nvSpPr>
          <p:cNvPr id="1370" name="Google Shape;1370;p76"/>
          <p:cNvSpPr txBox="1"/>
          <p:nvPr>
            <p:ph idx="4294967295" type="title"/>
          </p:nvPr>
        </p:nvSpPr>
        <p:spPr>
          <a:xfrm>
            <a:off x="2382588" y="5654050"/>
            <a:ext cx="2125800" cy="96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u="sng">
                <a:solidFill>
                  <a:schemeClr val="hlink"/>
                </a:solidFill>
                <a:hlinkClick r:id="rId5"/>
              </a:rPr>
              <a:t>Link</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77"/>
          <p:cNvSpPr txBox="1"/>
          <p:nvPr>
            <p:ph idx="4294967295" type="title"/>
          </p:nvPr>
        </p:nvSpPr>
        <p:spPr>
          <a:xfrm>
            <a:off x="4909813" y="286650"/>
            <a:ext cx="5819400" cy="1677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Digital Footprint(s)</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
        <p:nvSpPr>
          <p:cNvPr id="1376" name="Google Shape;1376;p77"/>
          <p:cNvSpPr txBox="1"/>
          <p:nvPr>
            <p:ph idx="4294967295" type="body"/>
          </p:nvPr>
        </p:nvSpPr>
        <p:spPr>
          <a:xfrm>
            <a:off x="4909825" y="2216400"/>
            <a:ext cx="6959700" cy="437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1800">
                <a:latin typeface="IBM Plex Mono"/>
                <a:ea typeface="IBM Plex Mono"/>
                <a:cs typeface="IBM Plex Mono"/>
                <a:sym typeface="IBM Plex Mono"/>
              </a:rPr>
              <a:t>Individual Assessment</a:t>
            </a:r>
            <a:r>
              <a:rPr lang="en" sz="1800"/>
              <a:t>: Pencil-to-paper/ digital completion</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Work time:</a:t>
            </a:r>
            <a:r>
              <a:rPr lang="en" sz="1800"/>
              <a:t> 25-30 Minutes (on the clock).</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Student Instructions:</a:t>
            </a:r>
            <a:r>
              <a:rPr lang="en" sz="1800"/>
              <a:t> Reflect on your digital footprint by identifying and documenting the various online spaces where you leave traces and engage in digital activity. </a:t>
            </a:r>
            <a:endParaRPr sz="1800"/>
          </a:p>
          <a:p>
            <a:pPr indent="0" lvl="0" marL="0" rtl="0" algn="l">
              <a:spcBef>
                <a:spcPts val="2100"/>
              </a:spcBef>
              <a:spcAft>
                <a:spcPts val="2100"/>
              </a:spcAft>
              <a:buNone/>
            </a:pPr>
            <a:r>
              <a:rPr b="1" lang="en" sz="1800">
                <a:latin typeface="IBM Plex Mono"/>
                <a:ea typeface="IBM Plex Mono"/>
                <a:cs typeface="IBM Plex Mono"/>
                <a:sym typeface="IBM Plex Mono"/>
              </a:rPr>
              <a:t>Keen in on:</a:t>
            </a:r>
            <a:r>
              <a:rPr lang="en" sz="1800"/>
              <a:t> Creativity, </a:t>
            </a:r>
            <a:r>
              <a:rPr lang="en" sz="1800"/>
              <a:t>autonomy to individuals, current online presence, encouraging, uplifting, and purposeful presence.</a:t>
            </a:r>
            <a:endParaRPr sz="1800"/>
          </a:p>
        </p:txBody>
      </p:sp>
      <p:sp>
        <p:nvSpPr>
          <p:cNvPr id="1377" name="Google Shape;1377;p77"/>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378" name="Google Shape;1378;p77"/>
          <p:cNvGrpSpPr/>
          <p:nvPr/>
        </p:nvGrpSpPr>
        <p:grpSpPr>
          <a:xfrm flipH="1">
            <a:off x="11395145" y="182605"/>
            <a:ext cx="573391" cy="636955"/>
            <a:chOff x="5753006" y="3038475"/>
            <a:chExt cx="685957" cy="761999"/>
          </a:xfrm>
        </p:grpSpPr>
        <p:sp>
          <p:nvSpPr>
            <p:cNvPr id="1379" name="Google Shape;1379;p7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80" name="Google Shape;1380;p7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81" name="Google Shape;1381;p77"/>
          <p:cNvGrpSpPr/>
          <p:nvPr/>
        </p:nvGrpSpPr>
        <p:grpSpPr>
          <a:xfrm flipH="1">
            <a:off x="9993735" y="371775"/>
            <a:ext cx="1098953" cy="258600"/>
            <a:chOff x="4317443" y="530413"/>
            <a:chExt cx="1098953" cy="258600"/>
          </a:xfrm>
        </p:grpSpPr>
        <p:sp>
          <p:nvSpPr>
            <p:cNvPr id="1382" name="Google Shape;1382;p77"/>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83" name="Google Shape;1383;p77"/>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84" name="Google Shape;1384;p77"/>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85" name="Google Shape;1385;p77"/>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86" name="Google Shape;1386;p77"/>
          <p:cNvGrpSpPr/>
          <p:nvPr/>
        </p:nvGrpSpPr>
        <p:grpSpPr>
          <a:xfrm flipH="1">
            <a:off x="3856935" y="5673129"/>
            <a:ext cx="794457" cy="702654"/>
            <a:chOff x="7467602" y="5857077"/>
            <a:chExt cx="468900" cy="434488"/>
          </a:xfrm>
        </p:grpSpPr>
        <p:sp>
          <p:nvSpPr>
            <p:cNvPr id="1387" name="Google Shape;1387;p7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88" name="Google Shape;1388;p7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89" name="Google Shape;1389;p7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0" name="Google Shape;1390;p7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91" name="Google Shape;1391;p77"/>
          <p:cNvGrpSpPr/>
          <p:nvPr/>
        </p:nvGrpSpPr>
        <p:grpSpPr>
          <a:xfrm>
            <a:off x="575935" y="6229275"/>
            <a:ext cx="1098953" cy="258600"/>
            <a:chOff x="4317443" y="530413"/>
            <a:chExt cx="1098953" cy="258600"/>
          </a:xfrm>
        </p:grpSpPr>
        <p:sp>
          <p:nvSpPr>
            <p:cNvPr id="1392" name="Google Shape;1392;p77"/>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3" name="Google Shape;1393;p77"/>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4" name="Google Shape;1394;p77"/>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5" name="Google Shape;1395;p77"/>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96" name="Google Shape;1396;p77"/>
          <p:cNvGrpSpPr/>
          <p:nvPr/>
        </p:nvGrpSpPr>
        <p:grpSpPr>
          <a:xfrm flipH="1">
            <a:off x="11625800" y="1577644"/>
            <a:ext cx="416899" cy="386303"/>
            <a:chOff x="7467602" y="5857077"/>
            <a:chExt cx="468900" cy="434488"/>
          </a:xfrm>
        </p:grpSpPr>
        <p:sp>
          <p:nvSpPr>
            <p:cNvPr id="1397" name="Google Shape;1397;p7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8" name="Google Shape;1398;p7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9" name="Google Shape;1399;p7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00" name="Google Shape;1400;p7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401" name="Google Shape;1401;p77"/>
          <p:cNvGrpSpPr/>
          <p:nvPr/>
        </p:nvGrpSpPr>
        <p:grpSpPr>
          <a:xfrm flipH="1">
            <a:off x="575920" y="4928155"/>
            <a:ext cx="573391" cy="636955"/>
            <a:chOff x="5753006" y="3038475"/>
            <a:chExt cx="685957" cy="761999"/>
          </a:xfrm>
        </p:grpSpPr>
        <p:sp>
          <p:nvSpPr>
            <p:cNvPr id="1402" name="Google Shape;1402;p7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03" name="Google Shape;1403;p7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pic>
        <p:nvPicPr>
          <p:cNvPr descr="Hello nature &amp; biology fans! I'm a classroom biology teacher with over 20 years of teaching experience. In addition to creating videos of science lessons and tutorials, I also have created a set of science themed timers to complement lessons. &#10;&#10;I created this themed timer to pair with lessons about the chemical structure and properties of water.  Whether you are learning about the water cycle, polarity of molecules, formation of solutions or just need a calming background timer while students complete a lab or assessment - I hope you find this timer helpful.&#10;&#10;NGSS Standard HS-PS1-3:https://mrpauller.weebly.com/hs-ps1.html&#10;&#10;Learn more about water and continue supporting my channel by watching these related videos:&#10;https://youtu.be/amIvS8p5mkc&#10;https://youtu.be/CL5n1Sp3lFc&#10;https://youtu.be/fD6oBmbGfQo&#10;https://youtu.be/8V3OY5cqQyg&#10;https://youtu.be/pd5MIi6nBno&#10;https://youtu.be/W7KRe2IWc2U&#10;&#10;Here are some great online activities so that you can explore even further!&#10;The Concord Consortium / Hydrogen Bonds - https://learn.concord.org/resources/769/hydrogen-bonds-a-special-type-of-attraction&#10;PhET / States of Matter - https://phet.colorado.edu/sims/html/states-of-matter-basics/latest/states-of-matter-basics_en.html&#10;&#10;SUBSCRIBE:  https://tinyurl.com/y29j7ruq &#10;&#10;Music credit: All Songs Provided by Lofi Girl&#10;Yasumu - Sunsets&#10;Miramare x Clément Matrat - Drowsy Town&#10;Tenno - Sayonara&#10;amies x cxlt. - Imaginary&#10;Arbour - Patience&#10;Kayou - Im Fine&#10;sleepermane x Sling Dilly - Shimmer&#10;Sebastian Kamae - Midsummer&#10;No Spirit - Carry Me&#10;Tom Doolie x lōland - Parallel &#10;jhove - Counting Sheep&#10;Dontcry x Nokiaa - Bliss &#10;&#10;Playlist also available at: https://youtu.be/TURbeWK2wwg&#10;&#10;Video credit: Miguel Á. Padriñán at Pexels.com&#10;&#10;#ScienceTimer #Biology #Water" id="1404" name="Google Shape;1404;p77" title="☁️Clouds 30 Minute Timer🎧[lofi hip-hop/relaxing beats]">
            <a:hlinkClick r:id="rId3"/>
          </p:cNvPr>
          <p:cNvPicPr preferRelativeResize="0"/>
          <p:nvPr/>
        </p:nvPicPr>
        <p:blipFill>
          <a:blip r:embed="rId4">
            <a:alphaModFix/>
          </a:blip>
          <a:stretch>
            <a:fillRect/>
          </a:stretch>
        </p:blipFill>
        <p:spPr>
          <a:xfrm>
            <a:off x="1497250" y="486750"/>
            <a:ext cx="2270425" cy="1277100"/>
          </a:xfrm>
          <a:prstGeom prst="rect">
            <a:avLst/>
          </a:prstGeom>
          <a:noFill/>
          <a:ln>
            <a:noFill/>
          </a:ln>
        </p:spPr>
      </p:pic>
      <p:pic>
        <p:nvPicPr>
          <p:cNvPr id="1405" name="Google Shape;1405;p77"/>
          <p:cNvPicPr preferRelativeResize="0"/>
          <p:nvPr/>
        </p:nvPicPr>
        <p:blipFill>
          <a:blip r:embed="rId5">
            <a:alphaModFix/>
          </a:blip>
          <a:stretch>
            <a:fillRect/>
          </a:stretch>
        </p:blipFill>
        <p:spPr>
          <a:xfrm>
            <a:off x="1408013" y="1963938"/>
            <a:ext cx="2448900" cy="3202800"/>
          </a:xfrm>
          <a:prstGeom prst="roundRect">
            <a:avLst>
              <a:gd fmla="val 16667" name="adj"/>
            </a:avLst>
          </a:prstGeom>
          <a:noFill/>
          <a:ln>
            <a:noFill/>
          </a:ln>
        </p:spPr>
      </p:pic>
      <p:sp>
        <p:nvSpPr>
          <p:cNvPr id="1406" name="Google Shape;1406;p77"/>
          <p:cNvSpPr txBox="1"/>
          <p:nvPr/>
        </p:nvSpPr>
        <p:spPr>
          <a:xfrm>
            <a:off x="1588325" y="5267575"/>
            <a:ext cx="2088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u="sng">
                <a:solidFill>
                  <a:schemeClr val="hlink"/>
                </a:solidFill>
                <a:latin typeface="IBM Plex Mono"/>
                <a:ea typeface="IBM Plex Mono"/>
                <a:cs typeface="IBM Plex Mono"/>
                <a:sym typeface="IBM Plex Mono"/>
                <a:hlinkClick r:id="rId6"/>
              </a:rPr>
              <a:t>Link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4"/>
                                        </p:tgtEl>
                                        <p:attrNameLst>
                                          <p:attrName>style.visibility</p:attrName>
                                        </p:attrNameLst>
                                      </p:cBhvr>
                                      <p:to>
                                        <p:strVal val="visible"/>
                                      </p:to>
                                    </p:set>
                                    <p:animEffect filter="fade" transition="in">
                                      <p:cBhvr>
                                        <p:cTn dur="1000"/>
                                        <p:tgtEl>
                                          <p:spTgt spid="1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78"/>
          <p:cNvSpPr txBox="1"/>
          <p:nvPr>
            <p:ph idx="4294967295" type="title"/>
          </p:nvPr>
        </p:nvSpPr>
        <p:spPr>
          <a:xfrm>
            <a:off x="5962350" y="371775"/>
            <a:ext cx="6006300" cy="192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Reflection</a:t>
            </a:r>
            <a:endParaRPr sz="6000"/>
          </a:p>
          <a:p>
            <a:pPr indent="0" lvl="0" marL="0" rtl="0" algn="l">
              <a:spcBef>
                <a:spcPts val="0"/>
              </a:spcBef>
              <a:spcAft>
                <a:spcPts val="0"/>
              </a:spcAft>
              <a:buNone/>
            </a:pPr>
            <a:r>
              <a:rPr lang="en" sz="6000"/>
              <a:t>Of Learning</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
        <p:nvSpPr>
          <p:cNvPr id="1412" name="Google Shape;1412;p78"/>
          <p:cNvSpPr txBox="1"/>
          <p:nvPr>
            <p:ph idx="4294967295" type="body"/>
          </p:nvPr>
        </p:nvSpPr>
        <p:spPr>
          <a:xfrm>
            <a:off x="5870350" y="2393575"/>
            <a:ext cx="5524800" cy="504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1800">
                <a:latin typeface="IBM Plex Mono"/>
                <a:ea typeface="IBM Plex Mono"/>
                <a:cs typeface="IBM Plex Mono"/>
                <a:sym typeface="IBM Plex Mono"/>
              </a:rPr>
              <a:t>Individual Assessment</a:t>
            </a:r>
            <a:r>
              <a:rPr lang="en" sz="1800"/>
              <a:t>: Pencil-to-paper</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Work time:</a:t>
            </a:r>
            <a:r>
              <a:rPr lang="en" sz="1800"/>
              <a:t> 10-12 Minutes (on the clock).</a:t>
            </a:r>
            <a:endParaRPr sz="1800"/>
          </a:p>
          <a:p>
            <a:pPr indent="0" lvl="0" marL="0" rtl="0" algn="l">
              <a:spcBef>
                <a:spcPts val="2100"/>
              </a:spcBef>
              <a:spcAft>
                <a:spcPts val="0"/>
              </a:spcAft>
              <a:buNone/>
            </a:pPr>
            <a:r>
              <a:rPr b="1" lang="en" sz="1800">
                <a:latin typeface="IBM Plex Mono"/>
                <a:ea typeface="IBM Plex Mono"/>
                <a:cs typeface="IBM Plex Mono"/>
                <a:sym typeface="IBM Plex Mono"/>
              </a:rPr>
              <a:t>Student Instructions:</a:t>
            </a:r>
            <a:r>
              <a:rPr lang="en" sz="1800"/>
              <a:t> Submit a reflection of learning in relation to the Digital Wellness mini unit completed.</a:t>
            </a:r>
            <a:endParaRPr sz="1800"/>
          </a:p>
          <a:p>
            <a:pPr indent="0" lvl="0" marL="0" rtl="0" algn="l">
              <a:spcBef>
                <a:spcPts val="2100"/>
              </a:spcBef>
              <a:spcAft>
                <a:spcPts val="2100"/>
              </a:spcAft>
              <a:buNone/>
            </a:pPr>
            <a:r>
              <a:rPr b="1" lang="en" sz="1800">
                <a:latin typeface="IBM Plex Mono"/>
                <a:ea typeface="IBM Plex Mono"/>
                <a:cs typeface="IBM Plex Mono"/>
                <a:sym typeface="IBM Plex Mono"/>
              </a:rPr>
              <a:t>Keen in on:</a:t>
            </a:r>
            <a:r>
              <a:rPr lang="en" sz="1800"/>
              <a:t> Specific takeaways, areas of focus for individual digital well-being, and encouragement our team can use moving forward!</a:t>
            </a:r>
            <a:endParaRPr sz="1800"/>
          </a:p>
        </p:txBody>
      </p:sp>
      <p:sp>
        <p:nvSpPr>
          <p:cNvPr id="1413" name="Google Shape;1413;p78"/>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414" name="Google Shape;1414;p78"/>
          <p:cNvGrpSpPr/>
          <p:nvPr/>
        </p:nvGrpSpPr>
        <p:grpSpPr>
          <a:xfrm flipH="1">
            <a:off x="11395145" y="182605"/>
            <a:ext cx="573391" cy="636955"/>
            <a:chOff x="5753006" y="3038475"/>
            <a:chExt cx="685957" cy="761999"/>
          </a:xfrm>
        </p:grpSpPr>
        <p:sp>
          <p:nvSpPr>
            <p:cNvPr id="1415" name="Google Shape;1415;p7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6" name="Google Shape;1416;p7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417" name="Google Shape;1417;p78"/>
          <p:cNvGrpSpPr/>
          <p:nvPr/>
        </p:nvGrpSpPr>
        <p:grpSpPr>
          <a:xfrm flipH="1">
            <a:off x="9993735" y="371775"/>
            <a:ext cx="1098953" cy="258600"/>
            <a:chOff x="4317443" y="530413"/>
            <a:chExt cx="1098953" cy="258600"/>
          </a:xfrm>
        </p:grpSpPr>
        <p:sp>
          <p:nvSpPr>
            <p:cNvPr id="1418" name="Google Shape;1418;p78"/>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9" name="Google Shape;1419;p78"/>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0" name="Google Shape;1420;p78"/>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1" name="Google Shape;1421;p78"/>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422" name="Google Shape;1422;p78"/>
          <p:cNvGrpSpPr/>
          <p:nvPr/>
        </p:nvGrpSpPr>
        <p:grpSpPr>
          <a:xfrm flipH="1">
            <a:off x="5322350" y="5718594"/>
            <a:ext cx="416899" cy="386303"/>
            <a:chOff x="7467602" y="5857077"/>
            <a:chExt cx="468900" cy="434488"/>
          </a:xfrm>
        </p:grpSpPr>
        <p:sp>
          <p:nvSpPr>
            <p:cNvPr id="1423" name="Google Shape;1423;p7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4" name="Google Shape;1424;p7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5" name="Google Shape;1425;p7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6" name="Google Shape;1426;p7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427" name="Google Shape;1427;p78"/>
          <p:cNvGrpSpPr/>
          <p:nvPr/>
        </p:nvGrpSpPr>
        <p:grpSpPr>
          <a:xfrm>
            <a:off x="995260" y="5904625"/>
            <a:ext cx="1098953" cy="258600"/>
            <a:chOff x="4317443" y="530413"/>
            <a:chExt cx="1098953" cy="258600"/>
          </a:xfrm>
        </p:grpSpPr>
        <p:sp>
          <p:nvSpPr>
            <p:cNvPr id="1428" name="Google Shape;1428;p78"/>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9" name="Google Shape;1429;p78"/>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0" name="Google Shape;1430;p78"/>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1" name="Google Shape;1431;p78"/>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432" name="Google Shape;1432;p78"/>
          <p:cNvGrpSpPr/>
          <p:nvPr/>
        </p:nvGrpSpPr>
        <p:grpSpPr>
          <a:xfrm flipH="1">
            <a:off x="11625800" y="1577644"/>
            <a:ext cx="416899" cy="386303"/>
            <a:chOff x="7467602" y="5857077"/>
            <a:chExt cx="468900" cy="434488"/>
          </a:xfrm>
        </p:grpSpPr>
        <p:sp>
          <p:nvSpPr>
            <p:cNvPr id="1433" name="Google Shape;1433;p7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4" name="Google Shape;1434;p7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5" name="Google Shape;1435;p7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6" name="Google Shape;1436;p7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437" name="Google Shape;1437;p78"/>
          <p:cNvGrpSpPr/>
          <p:nvPr/>
        </p:nvGrpSpPr>
        <p:grpSpPr>
          <a:xfrm flipH="1">
            <a:off x="995245" y="5081655"/>
            <a:ext cx="573391" cy="636955"/>
            <a:chOff x="5753006" y="3038475"/>
            <a:chExt cx="685957" cy="761999"/>
          </a:xfrm>
        </p:grpSpPr>
        <p:sp>
          <p:nvSpPr>
            <p:cNvPr id="1438" name="Google Shape;1438;p7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9" name="Google Shape;1439;p7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pic>
        <p:nvPicPr>
          <p:cNvPr descr="A 10 minute timer for a quick study break. This one has lo fi music and an alarm at the end to let you know when time's up.&#10;&#10;My Etsy Shop:&#10;desktop wallpapers &amp; desktop organizers &amp; custom icons&#10;https://www.etsy.com/shop/SabrinaSignatureShop&#10;&#10;&#10;#timers       #10minutetimer       #lofistudy" id="1440" name="Google Shape;1440;p78" title="10 MINUTE TIMER | STUDYING with LOFI &amp; ALARM">
            <a:hlinkClick r:id="rId3"/>
          </p:cNvPr>
          <p:cNvPicPr preferRelativeResize="0"/>
          <p:nvPr/>
        </p:nvPicPr>
        <p:blipFill>
          <a:blip r:embed="rId4">
            <a:alphaModFix/>
          </a:blip>
          <a:stretch>
            <a:fillRect/>
          </a:stretch>
        </p:blipFill>
        <p:spPr>
          <a:xfrm>
            <a:off x="2002125" y="436713"/>
            <a:ext cx="2532850" cy="1424725"/>
          </a:xfrm>
          <a:prstGeom prst="rect">
            <a:avLst/>
          </a:prstGeom>
          <a:noFill/>
          <a:ln>
            <a:noFill/>
          </a:ln>
        </p:spPr>
      </p:pic>
      <p:pic>
        <p:nvPicPr>
          <p:cNvPr id="1441" name="Google Shape;1441;p78"/>
          <p:cNvPicPr preferRelativeResize="0"/>
          <p:nvPr/>
        </p:nvPicPr>
        <p:blipFill>
          <a:blip r:embed="rId5">
            <a:alphaModFix/>
          </a:blip>
          <a:stretch>
            <a:fillRect/>
          </a:stretch>
        </p:blipFill>
        <p:spPr>
          <a:xfrm>
            <a:off x="1883950" y="1963950"/>
            <a:ext cx="2769200" cy="3587025"/>
          </a:xfrm>
          <a:prstGeom prst="flowChartPredefinedProcess">
            <a:avLst/>
          </a:prstGeom>
          <a:noFill/>
          <a:ln>
            <a:noFill/>
          </a:ln>
        </p:spPr>
      </p:pic>
      <p:sp>
        <p:nvSpPr>
          <p:cNvPr id="1442" name="Google Shape;1442;p78"/>
          <p:cNvSpPr txBox="1"/>
          <p:nvPr/>
        </p:nvSpPr>
        <p:spPr>
          <a:xfrm>
            <a:off x="2285150" y="5653475"/>
            <a:ext cx="2088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u="sng">
                <a:solidFill>
                  <a:schemeClr val="hlink"/>
                </a:solidFill>
                <a:latin typeface="IBM Plex Mono"/>
                <a:ea typeface="IBM Plex Mono"/>
                <a:cs typeface="IBM Plex Mono"/>
                <a:sym typeface="IBM Plex Mono"/>
                <a:hlinkClick r:id="rId6"/>
              </a:rPr>
              <a:t>Link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gtEl>
                                        <p:attrNameLst>
                                          <p:attrName>style.visibility</p:attrName>
                                        </p:attrNameLst>
                                      </p:cBhvr>
                                      <p:to>
                                        <p:strVal val="visible"/>
                                      </p:to>
                                    </p:set>
                                    <p:animEffect filter="fade" transition="in">
                                      <p:cBhvr>
                                        <p:cTn dur="1000"/>
                                        <p:tgtEl>
                                          <p:spTgt spid="1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79"/>
          <p:cNvSpPr txBox="1"/>
          <p:nvPr>
            <p:ph type="title"/>
          </p:nvPr>
        </p:nvSpPr>
        <p:spPr>
          <a:xfrm>
            <a:off x="1898100" y="516700"/>
            <a:ext cx="7181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Curriculum</a:t>
            </a:r>
            <a:r>
              <a:rPr lang="en"/>
              <a:t> Outcomes</a:t>
            </a:r>
            <a:endParaRPr/>
          </a:p>
        </p:txBody>
      </p:sp>
      <p:sp>
        <p:nvSpPr>
          <p:cNvPr id="1448" name="Google Shape;1448;p79"/>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Wellness</a:t>
            </a:r>
            <a:endParaRPr>
              <a:solidFill>
                <a:schemeClr val="accent2"/>
              </a:solidFill>
            </a:endParaRPr>
          </a:p>
        </p:txBody>
      </p:sp>
      <p:sp>
        <p:nvSpPr>
          <p:cNvPr id="1449" name="Google Shape;1449;p79"/>
          <p:cNvSpPr txBox="1"/>
          <p:nvPr>
            <p:ph idx="13" type="body"/>
          </p:nvPr>
        </p:nvSpPr>
        <p:spPr>
          <a:xfrm>
            <a:off x="720400" y="2589800"/>
            <a:ext cx="3624000" cy="1488600"/>
          </a:xfrm>
          <a:prstGeom prst="rect">
            <a:avLst/>
          </a:prstGeom>
        </p:spPr>
        <p:txBody>
          <a:bodyPr anchorCtr="0" anchor="t" bIns="121900" lIns="121900" spcFirstLastPara="1" rIns="121900" wrap="square" tIns="121900">
            <a:noAutofit/>
          </a:bodyPr>
          <a:lstStyle/>
          <a:p>
            <a:pPr indent="0" lvl="0" marL="0" rtl="0" algn="l">
              <a:lnSpc>
                <a:spcPct val="50000"/>
              </a:lnSpc>
              <a:spcBef>
                <a:spcPts val="0"/>
              </a:spcBef>
              <a:spcAft>
                <a:spcPts val="0"/>
              </a:spcAft>
              <a:buNone/>
            </a:pPr>
            <a:r>
              <a:rPr lang="en"/>
              <a:t>W-2-Positive health habits</a:t>
            </a:r>
            <a:endParaRPr/>
          </a:p>
          <a:p>
            <a:pPr indent="0" lvl="0" marL="0" rtl="0" algn="l">
              <a:lnSpc>
                <a:spcPct val="50000"/>
              </a:lnSpc>
              <a:spcBef>
                <a:spcPts val="2100"/>
              </a:spcBef>
              <a:spcAft>
                <a:spcPts val="0"/>
              </a:spcAft>
              <a:buNone/>
            </a:pPr>
            <a:r>
              <a:rPr lang="en"/>
              <a:t>W-8-Safety for self</a:t>
            </a:r>
            <a:endParaRPr/>
          </a:p>
          <a:p>
            <a:pPr indent="0" lvl="0" marL="0" rtl="0" algn="l">
              <a:lnSpc>
                <a:spcPct val="50000"/>
              </a:lnSpc>
              <a:spcBef>
                <a:spcPts val="2100"/>
              </a:spcBef>
              <a:spcAft>
                <a:spcPts val="0"/>
              </a:spcAft>
              <a:buNone/>
            </a:pPr>
            <a:r>
              <a:rPr lang="en"/>
              <a:t>W-9-Safety for others</a:t>
            </a:r>
            <a:endParaRPr/>
          </a:p>
          <a:p>
            <a:pPr indent="0" lvl="0" marL="0" rtl="0" algn="l">
              <a:spcBef>
                <a:spcPts val="2100"/>
              </a:spcBef>
              <a:spcAft>
                <a:spcPts val="2100"/>
              </a:spcAft>
              <a:buNone/>
            </a:pPr>
            <a:r>
              <a:t/>
            </a:r>
            <a:endParaRPr/>
          </a:p>
        </p:txBody>
      </p:sp>
      <p:sp>
        <p:nvSpPr>
          <p:cNvPr id="1450" name="Google Shape;1450;p79"/>
          <p:cNvSpPr txBox="1"/>
          <p:nvPr>
            <p:ph idx="3" type="subTitle"/>
          </p:nvPr>
        </p:nvSpPr>
        <p:spPr>
          <a:xfrm>
            <a:off x="810637" y="548480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Life Learning</a:t>
            </a:r>
            <a:endParaRPr>
              <a:solidFill>
                <a:schemeClr val="accent2"/>
              </a:solidFill>
            </a:endParaRPr>
          </a:p>
        </p:txBody>
      </p:sp>
      <p:sp>
        <p:nvSpPr>
          <p:cNvPr id="1451" name="Google Shape;1451;p79"/>
          <p:cNvSpPr txBox="1"/>
          <p:nvPr>
            <p:ph idx="5" type="subTitle"/>
          </p:nvPr>
        </p:nvSpPr>
        <p:spPr>
          <a:xfrm>
            <a:off x="720374" y="3737125"/>
            <a:ext cx="2446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Relationships</a:t>
            </a:r>
            <a:endParaRPr>
              <a:solidFill>
                <a:schemeClr val="accent1"/>
              </a:solidFill>
            </a:endParaRPr>
          </a:p>
        </p:txBody>
      </p:sp>
      <p:sp>
        <p:nvSpPr>
          <p:cNvPr id="1452" name="Google Shape;1452;p79"/>
          <p:cNvSpPr txBox="1"/>
          <p:nvPr>
            <p:ph idx="9" type="body"/>
          </p:nvPr>
        </p:nvSpPr>
        <p:spPr>
          <a:xfrm>
            <a:off x="720400" y="4344025"/>
            <a:ext cx="4047000" cy="1233600"/>
          </a:xfrm>
          <a:prstGeom prst="rect">
            <a:avLst/>
          </a:prstGeom>
        </p:spPr>
        <p:txBody>
          <a:bodyPr anchorCtr="0" anchor="t" bIns="121900" lIns="121900" spcFirstLastPara="1" rIns="121900" wrap="square" tIns="121900">
            <a:noAutofit/>
          </a:bodyPr>
          <a:lstStyle/>
          <a:p>
            <a:pPr indent="0" lvl="0" marL="0" rtl="0" algn="l">
              <a:lnSpc>
                <a:spcPct val="50000"/>
              </a:lnSpc>
              <a:spcBef>
                <a:spcPts val="0"/>
              </a:spcBef>
              <a:spcAft>
                <a:spcPts val="0"/>
              </a:spcAft>
              <a:buClr>
                <a:schemeClr val="dk1"/>
              </a:buClr>
              <a:buSzPts val="1100"/>
              <a:buFont typeface="Arial"/>
              <a:buNone/>
            </a:pPr>
            <a:r>
              <a:rPr lang="en"/>
              <a:t>R-1- Awareness of feelings</a:t>
            </a:r>
            <a:endParaRPr/>
          </a:p>
          <a:p>
            <a:pPr indent="0" lvl="0" marL="0" rtl="0" algn="l">
              <a:lnSpc>
                <a:spcPct val="50000"/>
              </a:lnSpc>
              <a:spcBef>
                <a:spcPts val="2100"/>
              </a:spcBef>
              <a:spcAft>
                <a:spcPts val="0"/>
              </a:spcAft>
              <a:buClr>
                <a:schemeClr val="dk1"/>
              </a:buClr>
              <a:buSzPts val="1100"/>
              <a:buFont typeface="Arial"/>
              <a:buNone/>
            </a:pPr>
            <a:r>
              <a:rPr lang="en"/>
              <a:t>R-4- Communication skills</a:t>
            </a:r>
            <a:endParaRPr/>
          </a:p>
          <a:p>
            <a:pPr indent="0" lvl="0" marL="0" rtl="0" algn="l">
              <a:lnSpc>
                <a:spcPct val="50000"/>
              </a:lnSpc>
              <a:spcBef>
                <a:spcPts val="2100"/>
              </a:spcBef>
              <a:spcAft>
                <a:spcPts val="0"/>
              </a:spcAft>
              <a:buClr>
                <a:schemeClr val="dk1"/>
              </a:buClr>
              <a:buSzPts val="1100"/>
              <a:buFont typeface="Arial"/>
              <a:buNone/>
            </a:pPr>
            <a:r>
              <a:rPr lang="en"/>
              <a:t>R-6-Respectful relationships</a:t>
            </a:r>
            <a:endParaRPr/>
          </a:p>
          <a:p>
            <a:pPr indent="0" lvl="0" marL="0" rtl="0" algn="l">
              <a:spcBef>
                <a:spcPts val="2100"/>
              </a:spcBef>
              <a:spcAft>
                <a:spcPts val="2100"/>
              </a:spcAft>
              <a:buNone/>
            </a:pPr>
            <a:r>
              <a:t/>
            </a:r>
            <a:endParaRPr/>
          </a:p>
        </p:txBody>
      </p:sp>
      <p:sp>
        <p:nvSpPr>
          <p:cNvPr id="1453" name="Google Shape;1453;p79"/>
          <p:cNvSpPr txBox="1"/>
          <p:nvPr>
            <p:ph idx="14" type="body"/>
          </p:nvPr>
        </p:nvSpPr>
        <p:spPr>
          <a:xfrm>
            <a:off x="811148" y="6024000"/>
            <a:ext cx="3865500" cy="834000"/>
          </a:xfrm>
          <a:prstGeom prst="rect">
            <a:avLst/>
          </a:prstGeom>
        </p:spPr>
        <p:txBody>
          <a:bodyPr anchorCtr="0" anchor="t" bIns="121900" lIns="121900" spcFirstLastPara="1" rIns="121900" wrap="square" tIns="121900">
            <a:noAutofit/>
          </a:bodyPr>
          <a:lstStyle/>
          <a:p>
            <a:pPr indent="0" lvl="0" marL="0" rtl="0" algn="l">
              <a:lnSpc>
                <a:spcPct val="50000"/>
              </a:lnSpc>
              <a:spcBef>
                <a:spcPts val="0"/>
              </a:spcBef>
              <a:spcAft>
                <a:spcPts val="0"/>
              </a:spcAft>
              <a:buNone/>
            </a:pPr>
            <a:r>
              <a:rPr lang="en"/>
              <a:t>L.L.-2- </a:t>
            </a:r>
            <a:r>
              <a:rPr lang="en"/>
              <a:t>Lifelong</a:t>
            </a:r>
            <a:r>
              <a:rPr lang="en"/>
              <a:t> learning</a:t>
            </a:r>
            <a:endParaRPr/>
          </a:p>
          <a:p>
            <a:pPr indent="0" lvl="0" marL="0" rtl="0" algn="l">
              <a:lnSpc>
                <a:spcPct val="50000"/>
              </a:lnSpc>
              <a:spcBef>
                <a:spcPts val="2100"/>
              </a:spcBef>
              <a:spcAft>
                <a:spcPts val="2100"/>
              </a:spcAft>
              <a:buNone/>
            </a:pPr>
            <a:r>
              <a:rPr lang="en"/>
              <a:t>L.L.-3- Decision Making</a:t>
            </a:r>
            <a:endParaRPr/>
          </a:p>
        </p:txBody>
      </p:sp>
      <p:sp>
        <p:nvSpPr>
          <p:cNvPr id="1454" name="Google Shape;1454;p79"/>
          <p:cNvSpPr txBox="1"/>
          <p:nvPr>
            <p:ph type="title"/>
          </p:nvPr>
        </p:nvSpPr>
        <p:spPr>
          <a:xfrm>
            <a:off x="673900" y="1553250"/>
            <a:ext cx="4947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2500"/>
              <a:t>Health &amp; Life Skills</a:t>
            </a:r>
            <a:endParaRPr sz="2500"/>
          </a:p>
        </p:txBody>
      </p:sp>
      <p:sp>
        <p:nvSpPr>
          <p:cNvPr id="1455" name="Google Shape;1455;p79"/>
          <p:cNvSpPr txBox="1"/>
          <p:nvPr>
            <p:ph type="title"/>
          </p:nvPr>
        </p:nvSpPr>
        <p:spPr>
          <a:xfrm>
            <a:off x="6166750" y="1586425"/>
            <a:ext cx="5768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2500"/>
              <a:t>P.E. and Wellness </a:t>
            </a:r>
            <a:r>
              <a:rPr lang="en" sz="2500"/>
              <a:t>Curriculum</a:t>
            </a:r>
            <a:endParaRPr sz="2500"/>
          </a:p>
        </p:txBody>
      </p:sp>
      <p:sp>
        <p:nvSpPr>
          <p:cNvPr id="1456" name="Google Shape;1456;p79"/>
          <p:cNvSpPr txBox="1"/>
          <p:nvPr>
            <p:ph idx="1" type="subTitle"/>
          </p:nvPr>
        </p:nvSpPr>
        <p:spPr>
          <a:xfrm>
            <a:off x="7142025" y="23167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Learning Outcome</a:t>
            </a:r>
            <a:endParaRPr>
              <a:solidFill>
                <a:schemeClr val="accent2"/>
              </a:solidFill>
            </a:endParaRPr>
          </a:p>
        </p:txBody>
      </p:sp>
      <p:sp>
        <p:nvSpPr>
          <p:cNvPr id="1457" name="Google Shape;1457;p79"/>
          <p:cNvSpPr txBox="1"/>
          <p:nvPr>
            <p:ph idx="13" type="body"/>
          </p:nvPr>
        </p:nvSpPr>
        <p:spPr>
          <a:xfrm>
            <a:off x="7142025" y="2742950"/>
            <a:ext cx="4325700" cy="3473100"/>
          </a:xfrm>
          <a:prstGeom prst="rect">
            <a:avLst/>
          </a:prstGeom>
        </p:spPr>
        <p:txBody>
          <a:bodyPr anchorCtr="0" anchor="t" bIns="121900" lIns="121900" spcFirstLastPara="1" rIns="121900" wrap="square" tIns="121900">
            <a:noAutofit/>
          </a:bodyPr>
          <a:lstStyle/>
          <a:p>
            <a:pPr indent="-330200" lvl="0" marL="457200" rtl="0" algn="l">
              <a:lnSpc>
                <a:spcPct val="115000"/>
              </a:lnSpc>
              <a:spcBef>
                <a:spcPts val="0"/>
              </a:spcBef>
              <a:spcAft>
                <a:spcPts val="0"/>
              </a:spcAft>
              <a:buSzPts val="1600"/>
              <a:buChar char="●"/>
            </a:pPr>
            <a:r>
              <a:rPr lang="en"/>
              <a:t>Student</a:t>
            </a:r>
            <a:r>
              <a:rPr lang="en"/>
              <a:t>s analyze and apply conflict </a:t>
            </a:r>
            <a:r>
              <a:rPr lang="en"/>
              <a:t>resolution</a:t>
            </a:r>
            <a:r>
              <a:rPr lang="en"/>
              <a:t>.</a:t>
            </a:r>
            <a:endParaRPr/>
          </a:p>
          <a:p>
            <a:pPr indent="-330200" lvl="0" marL="457200" rtl="0" algn="l">
              <a:lnSpc>
                <a:spcPct val="115000"/>
              </a:lnSpc>
              <a:spcBef>
                <a:spcPts val="0"/>
              </a:spcBef>
              <a:spcAft>
                <a:spcPts val="0"/>
              </a:spcAft>
              <a:buSzPts val="1600"/>
              <a:buChar char="●"/>
            </a:pPr>
            <a:r>
              <a:rPr lang="en"/>
              <a:t>Students examine risks and identify the factors that influence action.</a:t>
            </a:r>
            <a:endParaRPr/>
          </a:p>
          <a:p>
            <a:pPr indent="-330200" lvl="0" marL="457200" rtl="0" algn="l">
              <a:lnSpc>
                <a:spcPct val="115000"/>
              </a:lnSpc>
              <a:spcBef>
                <a:spcPts val="0"/>
              </a:spcBef>
              <a:spcAft>
                <a:spcPts val="0"/>
              </a:spcAft>
              <a:buSzPts val="1600"/>
              <a:buChar char="●"/>
            </a:pPr>
            <a:r>
              <a:rPr lang="en"/>
              <a:t>Students consider and describe a variety of perspectives that support the development of healthy relationships.</a:t>
            </a:r>
            <a:endParaRPr/>
          </a:p>
          <a:p>
            <a:pPr indent="0" lvl="0" marL="0" rtl="0" algn="l">
              <a:lnSpc>
                <a:spcPct val="115000"/>
              </a:lnSpc>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80"/>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r>
              <a:rPr lang="en" sz="5100"/>
              <a:t>/Sources.</a:t>
            </a:r>
            <a:endParaRPr sz="5100"/>
          </a:p>
        </p:txBody>
      </p:sp>
      <p:sp>
        <p:nvSpPr>
          <p:cNvPr id="1463" name="Google Shape;1463;p80"/>
          <p:cNvSpPr txBox="1"/>
          <p:nvPr>
            <p:ph idx="1" type="body"/>
          </p:nvPr>
        </p:nvSpPr>
        <p:spPr>
          <a:xfrm>
            <a:off x="1123925" y="2508425"/>
            <a:ext cx="10435800" cy="425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500"/>
              <a:t>Tarver Academy (2023, March), Digital Citizenship Course. Tarveracademy.com. </a:t>
            </a:r>
            <a:r>
              <a:rPr lang="en" sz="1500" u="sng">
                <a:solidFill>
                  <a:schemeClr val="hlink"/>
                </a:solidFill>
                <a:hlinkClick r:id="rId3"/>
              </a:rPr>
              <a:t>Tarveracademy.com</a:t>
            </a:r>
            <a:endParaRPr sz="1500"/>
          </a:p>
          <a:p>
            <a:pPr indent="0" lvl="0" marL="0" rtl="0" algn="l">
              <a:spcBef>
                <a:spcPts val="2100"/>
              </a:spcBef>
              <a:spcAft>
                <a:spcPts val="0"/>
              </a:spcAft>
              <a:buNone/>
            </a:pPr>
            <a:r>
              <a:rPr lang="en" sz="1500"/>
              <a:t>Burns, Monica. (2023, January 24). “Expanding the meaning of Digital Citizenship with Carrie Rodgers-Whitehead. Easy Edtech Podcast. Apple Podcasts.</a:t>
            </a:r>
            <a:r>
              <a:rPr lang="en" sz="1500" u="sng">
                <a:solidFill>
                  <a:schemeClr val="hlink"/>
                </a:solidFill>
                <a:hlinkClick r:id="rId4"/>
              </a:rPr>
              <a:t>https://classtechtips.com/2023/01/24/meaning-of-digital-citizenship-199/</a:t>
            </a:r>
            <a:endParaRPr sz="1500"/>
          </a:p>
          <a:p>
            <a:pPr indent="0" lvl="0" marL="0" rtl="0" algn="l">
              <a:spcBef>
                <a:spcPts val="2100"/>
              </a:spcBef>
              <a:spcAft>
                <a:spcPts val="0"/>
              </a:spcAft>
              <a:buNone/>
            </a:pPr>
            <a:r>
              <a:rPr lang="en" sz="1500"/>
              <a:t>Presentation Template: </a:t>
            </a:r>
            <a:r>
              <a:rPr lang="en" sz="1500" u="sng">
                <a:solidFill>
                  <a:schemeClr val="hlink"/>
                </a:solidFill>
                <a:hlinkClick r:id="rId5"/>
              </a:rPr>
              <a:t>SlidesMania</a:t>
            </a:r>
            <a:endParaRPr sz="1500"/>
          </a:p>
          <a:p>
            <a:pPr indent="0" lvl="0" marL="0" rtl="0" algn="l">
              <a:spcBef>
                <a:spcPts val="2100"/>
              </a:spcBef>
              <a:spcAft>
                <a:spcPts val="0"/>
              </a:spcAft>
              <a:buNone/>
            </a:pPr>
            <a:r>
              <a:rPr lang="en" sz="1500"/>
              <a:t>Sample Images: </a:t>
            </a:r>
            <a:r>
              <a:rPr lang="en" sz="1500" u="sng">
                <a:solidFill>
                  <a:schemeClr val="hlink"/>
                </a:solidFill>
                <a:hlinkClick r:id="rId6"/>
              </a:rPr>
              <a:t>Unsplash</a:t>
            </a:r>
            <a:endParaRPr sz="1500"/>
          </a:p>
          <a:p>
            <a:pPr indent="0" lvl="0" marL="0" rtl="0" algn="l">
              <a:spcBef>
                <a:spcPts val="2100"/>
              </a:spcBef>
              <a:spcAft>
                <a:spcPts val="2100"/>
              </a:spcAft>
              <a:buNone/>
            </a:pPr>
            <a:r>
              <a:rPr lang="en" sz="1000"/>
              <a:t>Fonts used in this presentation: IBM Plex Mono</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81"/>
          <p:cNvSpPr txBox="1"/>
          <p:nvPr>
            <p:ph type="title"/>
          </p:nvPr>
        </p:nvSpPr>
        <p:spPr>
          <a:xfrm>
            <a:off x="1523813" y="3088624"/>
            <a:ext cx="9144300" cy="8214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1469" name="Google Shape;1469;p81"/>
          <p:cNvSpPr txBox="1"/>
          <p:nvPr>
            <p:ph idx="1" type="subTitle"/>
          </p:nvPr>
        </p:nvSpPr>
        <p:spPr>
          <a:xfrm>
            <a:off x="1523813" y="3682140"/>
            <a:ext cx="9144300" cy="772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1"/>
                </a:solidFill>
              </a:rPr>
              <a:t>Do you have any questions?</a:t>
            </a:r>
            <a:endParaRPr>
              <a:solidFill>
                <a:schemeClr val="accent1"/>
              </a:solidFill>
            </a:endParaRPr>
          </a:p>
        </p:txBody>
      </p:sp>
      <p:sp>
        <p:nvSpPr>
          <p:cNvPr id="1470" name="Google Shape;1470;p81"/>
          <p:cNvSpPr txBox="1"/>
          <p:nvPr>
            <p:ph idx="2" type="body"/>
          </p:nvPr>
        </p:nvSpPr>
        <p:spPr>
          <a:xfrm>
            <a:off x="1523894" y="4284421"/>
            <a:ext cx="9144300" cy="144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Cason.machacek@lethsd.ab.ca</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u="sng">
                <a:solidFill>
                  <a:schemeClr val="hlink"/>
                </a:solidFill>
                <a:hlinkClick r:id="rId3"/>
              </a:rPr>
              <a:t>https://digitalwellnessteam.schoolsites.ca/</a:t>
            </a:r>
            <a:endParaRPr/>
          </a:p>
          <a:p>
            <a:pPr indent="0" lvl="0" marL="0" rtl="0" algn="ctr">
              <a:spcBef>
                <a:spcPts val="0"/>
              </a:spcBef>
              <a:spcAft>
                <a:spcPts val="0"/>
              </a:spcAft>
              <a:buNone/>
            </a:pPr>
            <a:r>
              <a:t/>
            </a:r>
            <a:endParaRPr/>
          </a:p>
        </p:txBody>
      </p:sp>
      <p:grpSp>
        <p:nvGrpSpPr>
          <p:cNvPr descr="Power outline" id="1471" name="Google Shape;1471;p81"/>
          <p:cNvGrpSpPr/>
          <p:nvPr/>
        </p:nvGrpSpPr>
        <p:grpSpPr>
          <a:xfrm>
            <a:off x="5200940" y="409526"/>
            <a:ext cx="1789799" cy="2033852"/>
            <a:chOff x="5753006" y="3038475"/>
            <a:chExt cx="685957" cy="761999"/>
          </a:xfrm>
        </p:grpSpPr>
        <p:sp>
          <p:nvSpPr>
            <p:cNvPr id="1472" name="Google Shape;1472;p81"/>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73" name="Google Shape;1473;p81"/>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82"/>
          <p:cNvSpPr txBox="1"/>
          <p:nvPr>
            <p:ph type="title"/>
          </p:nvPr>
        </p:nvSpPr>
        <p:spPr>
          <a:xfrm>
            <a:off x="415650" y="2687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ICONS</a:t>
            </a:r>
            <a:endParaRPr sz="5000"/>
          </a:p>
        </p:txBody>
      </p:sp>
      <p:grpSp>
        <p:nvGrpSpPr>
          <p:cNvPr id="1479" name="Google Shape;1479;p82"/>
          <p:cNvGrpSpPr/>
          <p:nvPr/>
        </p:nvGrpSpPr>
        <p:grpSpPr>
          <a:xfrm>
            <a:off x="3570764" y="1773752"/>
            <a:ext cx="405160" cy="253589"/>
            <a:chOff x="4797800" y="1994125"/>
            <a:chExt cx="306475" cy="186025"/>
          </a:xfrm>
        </p:grpSpPr>
        <p:sp>
          <p:nvSpPr>
            <p:cNvPr id="1480" name="Google Shape;1480;p82"/>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1" name="Google Shape;1481;p82"/>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82" name="Google Shape;1482;p82"/>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483" name="Google Shape;1483;p82"/>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484" name="Google Shape;1484;p82"/>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485" name="Google Shape;1485;p82"/>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486" name="Google Shape;1486;p82"/>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487" name="Google Shape;1487;p82"/>
          <p:cNvGrpSpPr/>
          <p:nvPr/>
        </p:nvGrpSpPr>
        <p:grpSpPr>
          <a:xfrm>
            <a:off x="6164058" y="1777777"/>
            <a:ext cx="352082" cy="254203"/>
            <a:chOff x="4250025" y="2848800"/>
            <a:chExt cx="266325" cy="186475"/>
          </a:xfrm>
        </p:grpSpPr>
        <p:sp>
          <p:nvSpPr>
            <p:cNvPr id="1488" name="Google Shape;1488;p82"/>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9" name="Google Shape;1489;p82"/>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90" name="Google Shape;1490;p82"/>
          <p:cNvGrpSpPr/>
          <p:nvPr/>
        </p:nvGrpSpPr>
        <p:grpSpPr>
          <a:xfrm>
            <a:off x="6761406" y="1741891"/>
            <a:ext cx="343224" cy="326555"/>
            <a:chOff x="4707700" y="2822475"/>
            <a:chExt cx="259625" cy="239550"/>
          </a:xfrm>
        </p:grpSpPr>
        <p:sp>
          <p:nvSpPr>
            <p:cNvPr id="1491" name="Google Shape;1491;p82"/>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2" name="Google Shape;1492;p82"/>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3" name="Google Shape;1493;p82"/>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4" name="Google Shape;1494;p82"/>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495" name="Google Shape;1495;p82"/>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496" name="Google Shape;1496;p82"/>
          <p:cNvGrpSpPr/>
          <p:nvPr/>
        </p:nvGrpSpPr>
        <p:grpSpPr>
          <a:xfrm>
            <a:off x="8396572" y="1705391"/>
            <a:ext cx="351487" cy="398940"/>
            <a:chOff x="6425500" y="2795700"/>
            <a:chExt cx="265875" cy="292650"/>
          </a:xfrm>
        </p:grpSpPr>
        <p:sp>
          <p:nvSpPr>
            <p:cNvPr id="1497" name="Google Shape;1497;p82"/>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8" name="Google Shape;1498;p82"/>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9" name="Google Shape;1499;p82"/>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500" name="Google Shape;1500;p82"/>
          <p:cNvGrpSpPr/>
          <p:nvPr/>
        </p:nvGrpSpPr>
        <p:grpSpPr>
          <a:xfrm>
            <a:off x="9474618" y="1760035"/>
            <a:ext cx="350297" cy="290464"/>
            <a:chOff x="5549875" y="2418425"/>
            <a:chExt cx="264975" cy="213075"/>
          </a:xfrm>
        </p:grpSpPr>
        <p:sp>
          <p:nvSpPr>
            <p:cNvPr id="1501" name="Google Shape;1501;p82"/>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2" name="Google Shape;1502;p82"/>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03" name="Google Shape;1503;p82"/>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504" name="Google Shape;1504;p82"/>
          <p:cNvGrpSpPr/>
          <p:nvPr/>
        </p:nvGrpSpPr>
        <p:grpSpPr>
          <a:xfrm>
            <a:off x="3570694" y="2404542"/>
            <a:ext cx="299598" cy="308322"/>
            <a:chOff x="3739275" y="2525850"/>
            <a:chExt cx="226625" cy="226175"/>
          </a:xfrm>
        </p:grpSpPr>
        <p:sp>
          <p:nvSpPr>
            <p:cNvPr id="1505" name="Google Shape;1505;p82"/>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6" name="Google Shape;1506;p82"/>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7" name="Google Shape;1507;p82"/>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8" name="Google Shape;1508;p82"/>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09" name="Google Shape;1509;p82"/>
          <p:cNvGrpSpPr/>
          <p:nvPr/>
        </p:nvGrpSpPr>
        <p:grpSpPr>
          <a:xfrm>
            <a:off x="3043876" y="2377772"/>
            <a:ext cx="272464" cy="361861"/>
            <a:chOff x="4518575" y="2506200"/>
            <a:chExt cx="206100" cy="265450"/>
          </a:xfrm>
        </p:grpSpPr>
        <p:sp>
          <p:nvSpPr>
            <p:cNvPr id="1510" name="Google Shape;1510;p82"/>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1" name="Google Shape;1511;p82"/>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2" name="Google Shape;1512;p82"/>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3" name="Google Shape;1513;p82"/>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4" name="Google Shape;1514;p82"/>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5" name="Google Shape;1515;p82"/>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6" name="Google Shape;1516;p82"/>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7" name="Google Shape;1517;p82"/>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8" name="Google Shape;1518;p82"/>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19" name="Google Shape;1519;p82"/>
          <p:cNvGrpSpPr/>
          <p:nvPr/>
        </p:nvGrpSpPr>
        <p:grpSpPr>
          <a:xfrm>
            <a:off x="4125077" y="2404742"/>
            <a:ext cx="299631" cy="308322"/>
            <a:chOff x="4164375" y="1677425"/>
            <a:chExt cx="226650" cy="226175"/>
          </a:xfrm>
        </p:grpSpPr>
        <p:sp>
          <p:nvSpPr>
            <p:cNvPr id="1520" name="Google Shape;1520;p82"/>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1" name="Google Shape;1521;p82"/>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2" name="Google Shape;1522;p82"/>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3" name="Google Shape;1523;p82"/>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4" name="Google Shape;1524;p82"/>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25" name="Google Shape;1525;p82"/>
          <p:cNvGrpSpPr/>
          <p:nvPr/>
        </p:nvGrpSpPr>
        <p:grpSpPr>
          <a:xfrm>
            <a:off x="5179042" y="2395931"/>
            <a:ext cx="299003" cy="308322"/>
            <a:chOff x="5226025" y="1677425"/>
            <a:chExt cx="226175" cy="226175"/>
          </a:xfrm>
        </p:grpSpPr>
        <p:sp>
          <p:nvSpPr>
            <p:cNvPr id="1526" name="Google Shape;1526;p82"/>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7" name="Google Shape;1527;p82"/>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28" name="Google Shape;1528;p82"/>
          <p:cNvGrpSpPr/>
          <p:nvPr/>
        </p:nvGrpSpPr>
        <p:grpSpPr>
          <a:xfrm>
            <a:off x="4652426" y="2396024"/>
            <a:ext cx="299003" cy="308322"/>
            <a:chOff x="4835275" y="1198350"/>
            <a:chExt cx="226175" cy="226175"/>
          </a:xfrm>
        </p:grpSpPr>
        <p:sp>
          <p:nvSpPr>
            <p:cNvPr id="1529" name="Google Shape;1529;p82"/>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0" name="Google Shape;1530;p82"/>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31" name="Google Shape;1531;p82"/>
          <p:cNvGrpSpPr/>
          <p:nvPr/>
        </p:nvGrpSpPr>
        <p:grpSpPr>
          <a:xfrm>
            <a:off x="6339271" y="2379923"/>
            <a:ext cx="347356" cy="358215"/>
            <a:chOff x="968775" y="1180050"/>
            <a:chExt cx="262750" cy="262775"/>
          </a:xfrm>
        </p:grpSpPr>
        <p:sp>
          <p:nvSpPr>
            <p:cNvPr id="1532" name="Google Shape;1532;p82"/>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3" name="Google Shape;1533;p82"/>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4" name="Google Shape;1534;p82"/>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35" name="Google Shape;1535;p82"/>
          <p:cNvGrpSpPr/>
          <p:nvPr/>
        </p:nvGrpSpPr>
        <p:grpSpPr>
          <a:xfrm>
            <a:off x="5704170" y="2446992"/>
            <a:ext cx="386288" cy="224042"/>
            <a:chOff x="1678900" y="1231350"/>
            <a:chExt cx="292200" cy="164350"/>
          </a:xfrm>
        </p:grpSpPr>
        <p:sp>
          <p:nvSpPr>
            <p:cNvPr id="1536" name="Google Shape;1536;p82"/>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7" name="Google Shape;1537;p82"/>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8" name="Google Shape;1538;p82"/>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39" name="Google Shape;1539;p82"/>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540" name="Google Shape;1540;p82"/>
          <p:cNvGrpSpPr/>
          <p:nvPr/>
        </p:nvGrpSpPr>
        <p:grpSpPr>
          <a:xfrm>
            <a:off x="7467406" y="2373531"/>
            <a:ext cx="322006" cy="353205"/>
            <a:chOff x="2405550" y="1181850"/>
            <a:chExt cx="243575" cy="259100"/>
          </a:xfrm>
        </p:grpSpPr>
        <p:sp>
          <p:nvSpPr>
            <p:cNvPr id="1541" name="Google Shape;1541;p82"/>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2" name="Google Shape;1542;p82"/>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3" name="Google Shape;1543;p82"/>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4" name="Google Shape;1544;p82"/>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5" name="Google Shape;1545;p82"/>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6" name="Google Shape;1546;p82"/>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47" name="Google Shape;1547;p82"/>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548" name="Google Shape;1548;p82"/>
          <p:cNvGrpSpPr/>
          <p:nvPr/>
        </p:nvGrpSpPr>
        <p:grpSpPr>
          <a:xfrm>
            <a:off x="8500593" y="2371333"/>
            <a:ext cx="286610" cy="357601"/>
            <a:chOff x="3086700" y="1180050"/>
            <a:chExt cx="216800" cy="262325"/>
          </a:xfrm>
        </p:grpSpPr>
        <p:sp>
          <p:nvSpPr>
            <p:cNvPr id="1549" name="Google Shape;1549;p82"/>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0" name="Google Shape;1550;p82"/>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51" name="Google Shape;1551;p82"/>
          <p:cNvGrpSpPr/>
          <p:nvPr/>
        </p:nvGrpSpPr>
        <p:grpSpPr>
          <a:xfrm>
            <a:off x="9007187" y="2359473"/>
            <a:ext cx="228243" cy="381321"/>
            <a:chOff x="3741075" y="1171575"/>
            <a:chExt cx="172650" cy="279725"/>
          </a:xfrm>
        </p:grpSpPr>
        <p:sp>
          <p:nvSpPr>
            <p:cNvPr id="1552" name="Google Shape;1552;p82"/>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3" name="Google Shape;1553;p82"/>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4" name="Google Shape;1554;p82"/>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5" name="Google Shape;1555;p82"/>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56" name="Google Shape;1556;p82"/>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557" name="Google Shape;1557;p82"/>
          <p:cNvGrpSpPr/>
          <p:nvPr/>
        </p:nvGrpSpPr>
        <p:grpSpPr>
          <a:xfrm>
            <a:off x="2528682" y="3103577"/>
            <a:ext cx="351520" cy="253623"/>
            <a:chOff x="952700" y="1101100"/>
            <a:chExt cx="265900" cy="186050"/>
          </a:xfrm>
        </p:grpSpPr>
        <p:sp>
          <p:nvSpPr>
            <p:cNvPr id="1558" name="Google Shape;1558;p82"/>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9" name="Google Shape;1559;p82"/>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0" name="Google Shape;1560;p82"/>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61" name="Google Shape;1561;p82"/>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562" name="Google Shape;1562;p82"/>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563" name="Google Shape;1563;p82"/>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564" name="Google Shape;1564;p82"/>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565" name="Google Shape;1565;p82"/>
          <p:cNvGrpSpPr/>
          <p:nvPr/>
        </p:nvGrpSpPr>
        <p:grpSpPr>
          <a:xfrm>
            <a:off x="5219949" y="3082177"/>
            <a:ext cx="317875" cy="344208"/>
            <a:chOff x="5583325" y="1073450"/>
            <a:chExt cx="240450" cy="252500"/>
          </a:xfrm>
        </p:grpSpPr>
        <p:sp>
          <p:nvSpPr>
            <p:cNvPr id="1566" name="Google Shape;1566;p82"/>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7" name="Google Shape;1567;p82"/>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8" name="Google Shape;1568;p82"/>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9" name="Google Shape;1569;p82"/>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70" name="Google Shape;1570;p82"/>
          <p:cNvGrpSpPr/>
          <p:nvPr/>
        </p:nvGrpSpPr>
        <p:grpSpPr>
          <a:xfrm>
            <a:off x="5703822" y="3071928"/>
            <a:ext cx="386850" cy="294962"/>
            <a:chOff x="1502275" y="3638775"/>
            <a:chExt cx="292625" cy="216375"/>
          </a:xfrm>
        </p:grpSpPr>
        <p:sp>
          <p:nvSpPr>
            <p:cNvPr id="1571" name="Google Shape;1571;p82"/>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2" name="Google Shape;1572;p82"/>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3" name="Google Shape;1573;p82"/>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4" name="Google Shape;1574;p82"/>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5" name="Google Shape;1575;p82"/>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76" name="Google Shape;1576;p82"/>
          <p:cNvGrpSpPr/>
          <p:nvPr/>
        </p:nvGrpSpPr>
        <p:grpSpPr>
          <a:xfrm>
            <a:off x="6258857" y="3016414"/>
            <a:ext cx="354428" cy="362441"/>
            <a:chOff x="3171000" y="4021950"/>
            <a:chExt cx="268100" cy="265875"/>
          </a:xfrm>
        </p:grpSpPr>
        <p:sp>
          <p:nvSpPr>
            <p:cNvPr id="1577" name="Google Shape;1577;p82"/>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8" name="Google Shape;1578;p82"/>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79" name="Google Shape;1579;p82"/>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580" name="Google Shape;1580;p82"/>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581" name="Google Shape;1581;p82"/>
          <p:cNvGrpSpPr/>
          <p:nvPr/>
        </p:nvGrpSpPr>
        <p:grpSpPr>
          <a:xfrm>
            <a:off x="7848132" y="3068067"/>
            <a:ext cx="334400" cy="344821"/>
            <a:chOff x="5684575" y="4038000"/>
            <a:chExt cx="252950" cy="252950"/>
          </a:xfrm>
        </p:grpSpPr>
        <p:sp>
          <p:nvSpPr>
            <p:cNvPr id="1582" name="Google Shape;1582;p82"/>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3" name="Google Shape;1583;p82"/>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4" name="Google Shape;1584;p82"/>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5" name="Google Shape;1585;p82"/>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6" name="Google Shape;1586;p82"/>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7" name="Google Shape;1587;p82"/>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8" name="Google Shape;1588;p82"/>
          <p:cNvGrpSpPr/>
          <p:nvPr/>
        </p:nvGrpSpPr>
        <p:grpSpPr>
          <a:xfrm>
            <a:off x="8441727" y="3026501"/>
            <a:ext cx="247115" cy="399520"/>
            <a:chOff x="1982675" y="3599525"/>
            <a:chExt cx="186925" cy="293075"/>
          </a:xfrm>
        </p:grpSpPr>
        <p:sp>
          <p:nvSpPr>
            <p:cNvPr id="1589" name="Google Shape;1589;p82"/>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0" name="Google Shape;1590;p82"/>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1" name="Google Shape;1591;p82"/>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2" name="Google Shape;1592;p82"/>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3" name="Google Shape;1593;p82"/>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4" name="Google Shape;1594;p82"/>
          <p:cNvGrpSpPr/>
          <p:nvPr/>
        </p:nvGrpSpPr>
        <p:grpSpPr>
          <a:xfrm>
            <a:off x="8947735" y="3026500"/>
            <a:ext cx="178106" cy="398940"/>
            <a:chOff x="2397075" y="3602200"/>
            <a:chExt cx="134725" cy="292650"/>
          </a:xfrm>
        </p:grpSpPr>
        <p:sp>
          <p:nvSpPr>
            <p:cNvPr id="1595" name="Google Shape;1595;p82"/>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6" name="Google Shape;1596;p82"/>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7" name="Google Shape;1597;p82"/>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8" name="Google Shape;1598;p82"/>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9" name="Google Shape;1599;p82"/>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00" name="Google Shape;1600;p82"/>
          <p:cNvGrpSpPr/>
          <p:nvPr/>
        </p:nvGrpSpPr>
        <p:grpSpPr>
          <a:xfrm>
            <a:off x="2581850" y="3710924"/>
            <a:ext cx="246520" cy="383741"/>
            <a:chOff x="2717350" y="3603525"/>
            <a:chExt cx="186475" cy="281500"/>
          </a:xfrm>
        </p:grpSpPr>
        <p:sp>
          <p:nvSpPr>
            <p:cNvPr id="1601" name="Google Shape;1601;p82"/>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2" name="Google Shape;1602;p8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3" name="Google Shape;1603;p8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4" name="Google Shape;1604;p82"/>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05" name="Google Shape;1605;p82"/>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06" name="Google Shape;1606;p82"/>
          <p:cNvGrpSpPr/>
          <p:nvPr/>
        </p:nvGrpSpPr>
        <p:grpSpPr>
          <a:xfrm>
            <a:off x="3024770" y="3721267"/>
            <a:ext cx="332053" cy="363054"/>
            <a:chOff x="3927075" y="3612900"/>
            <a:chExt cx="251175" cy="266325"/>
          </a:xfrm>
        </p:grpSpPr>
        <p:sp>
          <p:nvSpPr>
            <p:cNvPr id="1607" name="Google Shape;1607;p82"/>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8" name="Google Shape;1608;p82"/>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09" name="Google Shape;1609;p82"/>
          <p:cNvGrpSpPr/>
          <p:nvPr/>
        </p:nvGrpSpPr>
        <p:grpSpPr>
          <a:xfrm>
            <a:off x="3552875" y="3780864"/>
            <a:ext cx="336152" cy="347241"/>
            <a:chOff x="4324975" y="3617800"/>
            <a:chExt cx="254275" cy="254725"/>
          </a:xfrm>
        </p:grpSpPr>
        <p:sp>
          <p:nvSpPr>
            <p:cNvPr id="1610" name="Google Shape;1610;p82"/>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1" name="Google Shape;1611;p82"/>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2" name="Google Shape;1612;p82"/>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13" name="Google Shape;1613;p82"/>
          <p:cNvGrpSpPr/>
          <p:nvPr/>
        </p:nvGrpSpPr>
        <p:grpSpPr>
          <a:xfrm>
            <a:off x="4086534" y="3846536"/>
            <a:ext cx="399872" cy="217737"/>
            <a:chOff x="4728650" y="3665975"/>
            <a:chExt cx="302475" cy="159725"/>
          </a:xfrm>
        </p:grpSpPr>
        <p:sp>
          <p:nvSpPr>
            <p:cNvPr id="1614" name="Google Shape;1614;p82"/>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5" name="Google Shape;1615;p82"/>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16" name="Google Shape;1616;p82"/>
          <p:cNvGrpSpPr/>
          <p:nvPr/>
        </p:nvGrpSpPr>
        <p:grpSpPr>
          <a:xfrm>
            <a:off x="4613200" y="3803696"/>
            <a:ext cx="382719" cy="282796"/>
            <a:chOff x="5164925" y="3642775"/>
            <a:chExt cx="289500" cy="207450"/>
          </a:xfrm>
        </p:grpSpPr>
        <p:sp>
          <p:nvSpPr>
            <p:cNvPr id="1617" name="Google Shape;1617;p82"/>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8" name="Google Shape;1618;p82"/>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9" name="Google Shape;1619;p82"/>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0" name="Google Shape;1620;p82"/>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1" name="Google Shape;1621;p82"/>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2" name="Google Shape;1622;p82"/>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23" name="Google Shape;1623;p82"/>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24" name="Google Shape;1624;p82"/>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25" name="Google Shape;1625;p82"/>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26" name="Google Shape;1626;p82"/>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27" name="Google Shape;1627;p82"/>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28" name="Google Shape;1628;p82"/>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29" name="Google Shape;1629;p82"/>
          <p:cNvGrpSpPr/>
          <p:nvPr/>
        </p:nvGrpSpPr>
        <p:grpSpPr>
          <a:xfrm>
            <a:off x="8933824" y="3717916"/>
            <a:ext cx="327294" cy="334632"/>
            <a:chOff x="5717150" y="2098500"/>
            <a:chExt cx="247575" cy="245475"/>
          </a:xfrm>
        </p:grpSpPr>
        <p:sp>
          <p:nvSpPr>
            <p:cNvPr id="1630" name="Google Shape;1630;p82"/>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1" name="Google Shape;1631;p82"/>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2" name="Google Shape;1632;p82"/>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33" name="Google Shape;1633;p82"/>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34" name="Google Shape;1634;p82"/>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635" name="Google Shape;1635;p82"/>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36" name="Google Shape;1636;p82"/>
          <p:cNvGrpSpPr/>
          <p:nvPr/>
        </p:nvGrpSpPr>
        <p:grpSpPr>
          <a:xfrm>
            <a:off x="3511298" y="4358842"/>
            <a:ext cx="352082" cy="317455"/>
            <a:chOff x="6435300" y="2742175"/>
            <a:chExt cx="266325" cy="232875"/>
          </a:xfrm>
        </p:grpSpPr>
        <p:sp>
          <p:nvSpPr>
            <p:cNvPr id="1637" name="Google Shape;1637;p82"/>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8" name="Google Shape;1638;p82"/>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9" name="Google Shape;1639;p82"/>
          <p:cNvGrpSpPr/>
          <p:nvPr/>
        </p:nvGrpSpPr>
        <p:grpSpPr>
          <a:xfrm>
            <a:off x="4558258" y="4437967"/>
            <a:ext cx="333805" cy="344208"/>
            <a:chOff x="674800" y="2146225"/>
            <a:chExt cx="252500" cy="252500"/>
          </a:xfrm>
        </p:grpSpPr>
        <p:sp>
          <p:nvSpPr>
            <p:cNvPr id="1640" name="Google Shape;1640;p82"/>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1" name="Google Shape;1641;p82"/>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2" name="Google Shape;1642;p82"/>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3" name="Google Shape;1643;p82"/>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44" name="Google Shape;1644;p82"/>
          <p:cNvGrpSpPr/>
          <p:nvPr/>
        </p:nvGrpSpPr>
        <p:grpSpPr>
          <a:xfrm>
            <a:off x="5085306" y="4449453"/>
            <a:ext cx="333805" cy="344208"/>
            <a:chOff x="2164225" y="2146225"/>
            <a:chExt cx="252500" cy="252500"/>
          </a:xfrm>
        </p:grpSpPr>
        <p:sp>
          <p:nvSpPr>
            <p:cNvPr id="1645" name="Google Shape;1645;p82"/>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6" name="Google Shape;1646;p82"/>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7" name="Google Shape;1647;p82"/>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8" name="Google Shape;1648;p82"/>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49" name="Google Shape;1649;p82"/>
          <p:cNvGrpSpPr/>
          <p:nvPr/>
        </p:nvGrpSpPr>
        <p:grpSpPr>
          <a:xfrm>
            <a:off x="4031217" y="4449226"/>
            <a:ext cx="334400" cy="344821"/>
            <a:chOff x="689975" y="1737200"/>
            <a:chExt cx="252950" cy="252950"/>
          </a:xfrm>
        </p:grpSpPr>
        <p:sp>
          <p:nvSpPr>
            <p:cNvPr id="1650" name="Google Shape;1650;p82"/>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1" name="Google Shape;1651;p82"/>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2" name="Google Shape;1652;p82"/>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3" name="Google Shape;1653;p82"/>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4" name="Google Shape;1654;p82"/>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5" name="Google Shape;1655;p82"/>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56" name="Google Shape;1656;p82"/>
          <p:cNvGrpSpPr/>
          <p:nvPr/>
        </p:nvGrpSpPr>
        <p:grpSpPr>
          <a:xfrm>
            <a:off x="5612075" y="4439102"/>
            <a:ext cx="334400" cy="344208"/>
            <a:chOff x="2961350" y="1740750"/>
            <a:chExt cx="252950" cy="252500"/>
          </a:xfrm>
        </p:grpSpPr>
        <p:sp>
          <p:nvSpPr>
            <p:cNvPr id="1657" name="Google Shape;1657;p82"/>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8" name="Google Shape;1658;p82"/>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9" name="Google Shape;1659;p82"/>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0" name="Google Shape;1660;p82"/>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1" name="Google Shape;1661;p82"/>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2" name="Google Shape;1662;p82"/>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63" name="Google Shape;1663;p82"/>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64" name="Google Shape;1664;p82"/>
          <p:cNvGrpSpPr/>
          <p:nvPr/>
        </p:nvGrpSpPr>
        <p:grpSpPr>
          <a:xfrm>
            <a:off x="6696108" y="4387468"/>
            <a:ext cx="271902" cy="376448"/>
            <a:chOff x="4026550" y="3640100"/>
            <a:chExt cx="205675" cy="276150"/>
          </a:xfrm>
        </p:grpSpPr>
        <p:sp>
          <p:nvSpPr>
            <p:cNvPr id="1665" name="Google Shape;1665;p82"/>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6" name="Google Shape;1666;p82"/>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7" name="Google Shape;1667;p82"/>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8" name="Google Shape;1668;p82"/>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9" name="Google Shape;1669;p82"/>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0" name="Google Shape;1670;p82"/>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71" name="Google Shape;1671;p82"/>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72" name="Google Shape;1672;p82"/>
          <p:cNvGrpSpPr/>
          <p:nvPr/>
        </p:nvGrpSpPr>
        <p:grpSpPr>
          <a:xfrm>
            <a:off x="7732713" y="4486703"/>
            <a:ext cx="351487" cy="294826"/>
            <a:chOff x="853250" y="4006875"/>
            <a:chExt cx="265875" cy="216275"/>
          </a:xfrm>
        </p:grpSpPr>
        <p:sp>
          <p:nvSpPr>
            <p:cNvPr id="1673" name="Google Shape;1673;p82"/>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4" name="Google Shape;1674;p82"/>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5" name="Google Shape;1675;p82"/>
          <p:cNvGrpSpPr/>
          <p:nvPr/>
        </p:nvGrpSpPr>
        <p:grpSpPr>
          <a:xfrm>
            <a:off x="8910280" y="4452282"/>
            <a:ext cx="245925" cy="363668"/>
            <a:chOff x="1978675" y="3981800"/>
            <a:chExt cx="186025" cy="266775"/>
          </a:xfrm>
        </p:grpSpPr>
        <p:sp>
          <p:nvSpPr>
            <p:cNvPr id="1676" name="Google Shape;1676;p82"/>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7" name="Google Shape;1677;p82"/>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78" name="Google Shape;1678;p82"/>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79" name="Google Shape;1679;p82"/>
          <p:cNvGrpSpPr/>
          <p:nvPr/>
        </p:nvGrpSpPr>
        <p:grpSpPr>
          <a:xfrm>
            <a:off x="9440020" y="4461726"/>
            <a:ext cx="333805" cy="344821"/>
            <a:chOff x="480325" y="3970200"/>
            <a:chExt cx="252500" cy="252950"/>
          </a:xfrm>
        </p:grpSpPr>
        <p:sp>
          <p:nvSpPr>
            <p:cNvPr id="1680" name="Google Shape;1680;p82"/>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1" name="Google Shape;1681;p82"/>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2" name="Google Shape;1682;p82"/>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3" name="Google Shape;1683;p82"/>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4" name="Google Shape;1684;p82"/>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85" name="Google Shape;1685;p82"/>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86" name="Google Shape;1686;p82"/>
          <p:cNvGrpSpPr/>
          <p:nvPr/>
        </p:nvGrpSpPr>
        <p:grpSpPr>
          <a:xfrm>
            <a:off x="3015743" y="5051331"/>
            <a:ext cx="334400" cy="344208"/>
            <a:chOff x="5745250" y="4378350"/>
            <a:chExt cx="252950" cy="252500"/>
          </a:xfrm>
        </p:grpSpPr>
        <p:sp>
          <p:nvSpPr>
            <p:cNvPr id="1687" name="Google Shape;1687;p82"/>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8" name="Google Shape;1688;p82"/>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89" name="Google Shape;1689;p82"/>
          <p:cNvGrpSpPr/>
          <p:nvPr/>
        </p:nvGrpSpPr>
        <p:grpSpPr>
          <a:xfrm>
            <a:off x="3525242" y="5055591"/>
            <a:ext cx="334400" cy="344821"/>
            <a:chOff x="6130650" y="4381475"/>
            <a:chExt cx="252950" cy="252950"/>
          </a:xfrm>
        </p:grpSpPr>
        <p:sp>
          <p:nvSpPr>
            <p:cNvPr id="1690" name="Google Shape;1690;p82"/>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1" name="Google Shape;1691;p82"/>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92" name="Google Shape;1692;p82"/>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693" name="Google Shape;1693;p82"/>
          <p:cNvGrpSpPr/>
          <p:nvPr/>
        </p:nvGrpSpPr>
        <p:grpSpPr>
          <a:xfrm>
            <a:off x="4533046" y="5078674"/>
            <a:ext cx="352082" cy="299802"/>
            <a:chOff x="6919750" y="1464650"/>
            <a:chExt cx="266325" cy="219925"/>
          </a:xfrm>
        </p:grpSpPr>
        <p:sp>
          <p:nvSpPr>
            <p:cNvPr id="1694" name="Google Shape;1694;p82"/>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5" name="Google Shape;1695;p82"/>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96" name="Google Shape;1696;p82"/>
          <p:cNvGrpSpPr/>
          <p:nvPr/>
        </p:nvGrpSpPr>
        <p:grpSpPr>
          <a:xfrm>
            <a:off x="5059243" y="5054116"/>
            <a:ext cx="366855" cy="339948"/>
            <a:chOff x="4759875" y="1027050"/>
            <a:chExt cx="277500" cy="249375"/>
          </a:xfrm>
        </p:grpSpPr>
        <p:sp>
          <p:nvSpPr>
            <p:cNvPr id="1697" name="Google Shape;1697;p82"/>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8" name="Google Shape;1698;p82"/>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9" name="Google Shape;1699;p82"/>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0" name="Google Shape;1700;p82"/>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1" name="Google Shape;1701;p82"/>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2" name="Google Shape;1702;p82"/>
          <p:cNvGrpSpPr/>
          <p:nvPr/>
        </p:nvGrpSpPr>
        <p:grpSpPr>
          <a:xfrm>
            <a:off x="5600528" y="5038090"/>
            <a:ext cx="372738" cy="343186"/>
            <a:chOff x="3357900" y="1057675"/>
            <a:chExt cx="281950" cy="251750"/>
          </a:xfrm>
        </p:grpSpPr>
        <p:sp>
          <p:nvSpPr>
            <p:cNvPr id="1703" name="Google Shape;1703;p82"/>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4" name="Google Shape;1704;p82"/>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5" name="Google Shape;1705;p82"/>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6" name="Google Shape;1706;p82"/>
          <p:cNvGrpSpPr/>
          <p:nvPr/>
        </p:nvGrpSpPr>
        <p:grpSpPr>
          <a:xfrm>
            <a:off x="6163700" y="5023095"/>
            <a:ext cx="191095" cy="401974"/>
            <a:chOff x="3783900" y="1046675"/>
            <a:chExt cx="144550" cy="294875"/>
          </a:xfrm>
        </p:grpSpPr>
        <p:sp>
          <p:nvSpPr>
            <p:cNvPr id="1707" name="Google Shape;1707;p82"/>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8" name="Google Shape;1708;p82"/>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09" name="Google Shape;1709;p82"/>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710" name="Google Shape;1710;p82"/>
          <p:cNvGrpSpPr/>
          <p:nvPr/>
        </p:nvGrpSpPr>
        <p:grpSpPr>
          <a:xfrm>
            <a:off x="7062980" y="4780478"/>
            <a:ext cx="552596" cy="674409"/>
            <a:chOff x="238550" y="1487175"/>
            <a:chExt cx="418000" cy="494725"/>
          </a:xfrm>
        </p:grpSpPr>
        <p:sp>
          <p:nvSpPr>
            <p:cNvPr id="1711" name="Google Shape;1711;p82"/>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2" name="Google Shape;1712;p82"/>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3" name="Google Shape;1713;p82"/>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4" name="Google Shape;1714;p82"/>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5" name="Google Shape;1715;p82"/>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82"/>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82"/>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8" name="Google Shape;1718;p82"/>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9" name="Google Shape;1719;p82"/>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0" name="Google Shape;1720;p82"/>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721" name="Google Shape;1721;p82"/>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722" name="Google Shape;1722;p82"/>
          <p:cNvGrpSpPr/>
          <p:nvPr/>
        </p:nvGrpSpPr>
        <p:grpSpPr>
          <a:xfrm>
            <a:off x="8815358" y="5107237"/>
            <a:ext cx="364707" cy="363804"/>
            <a:chOff x="6010925" y="3998175"/>
            <a:chExt cx="275875" cy="266875"/>
          </a:xfrm>
        </p:grpSpPr>
        <p:sp>
          <p:nvSpPr>
            <p:cNvPr id="1723" name="Google Shape;1723;p82"/>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4" name="Google Shape;1724;p82"/>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82"/>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6" name="Google Shape;1726;p82"/>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7" name="Google Shape;1727;p82"/>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28" name="Google Shape;1728;p82"/>
          <p:cNvGrpSpPr/>
          <p:nvPr/>
        </p:nvGrpSpPr>
        <p:grpSpPr>
          <a:xfrm>
            <a:off x="9417554" y="5125862"/>
            <a:ext cx="352082" cy="308322"/>
            <a:chOff x="6866650" y="1038650"/>
            <a:chExt cx="266325" cy="226175"/>
          </a:xfrm>
        </p:grpSpPr>
        <p:sp>
          <p:nvSpPr>
            <p:cNvPr id="1729" name="Google Shape;1729;p82"/>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0" name="Google Shape;1730;p82"/>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1" name="Google Shape;1731;p82"/>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32" name="Google Shape;1732;p82"/>
          <p:cNvGrpSpPr/>
          <p:nvPr/>
        </p:nvGrpSpPr>
        <p:grpSpPr>
          <a:xfrm>
            <a:off x="5155087" y="1762012"/>
            <a:ext cx="272497" cy="362441"/>
            <a:chOff x="2033075" y="2942475"/>
            <a:chExt cx="206125" cy="265875"/>
          </a:xfrm>
        </p:grpSpPr>
        <p:sp>
          <p:nvSpPr>
            <p:cNvPr id="1733" name="Google Shape;1733;p82"/>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4" name="Google Shape;1734;p82"/>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5" name="Google Shape;1735;p82"/>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6" name="Google Shape;1736;p82"/>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7" name="Google Shape;1737;p82"/>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8" name="Google Shape;1738;p82"/>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39" name="Google Shape;1739;p82"/>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740" name="Google Shape;1740;p82"/>
          <p:cNvGrpSpPr/>
          <p:nvPr/>
        </p:nvGrpSpPr>
        <p:grpSpPr>
          <a:xfrm>
            <a:off x="3016802" y="5738414"/>
            <a:ext cx="325576" cy="362441"/>
            <a:chOff x="3081775" y="1061400"/>
            <a:chExt cx="246275" cy="265875"/>
          </a:xfrm>
        </p:grpSpPr>
        <p:sp>
          <p:nvSpPr>
            <p:cNvPr id="1741" name="Google Shape;1741;p82"/>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2" name="Google Shape;1742;p82"/>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3" name="Google Shape;1743;p82"/>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4" name="Google Shape;1744;p82"/>
          <p:cNvGrpSpPr/>
          <p:nvPr/>
        </p:nvGrpSpPr>
        <p:grpSpPr>
          <a:xfrm>
            <a:off x="3556513" y="5780534"/>
            <a:ext cx="369202" cy="325941"/>
            <a:chOff x="2847150" y="1805000"/>
            <a:chExt cx="279275" cy="239100"/>
          </a:xfrm>
        </p:grpSpPr>
        <p:sp>
          <p:nvSpPr>
            <p:cNvPr id="1745" name="Google Shape;1745;p82"/>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6" name="Google Shape;1746;p82"/>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47" name="Google Shape;1747;p82"/>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748" name="Google Shape;1748;p82"/>
          <p:cNvGrpSpPr/>
          <p:nvPr/>
        </p:nvGrpSpPr>
        <p:grpSpPr>
          <a:xfrm>
            <a:off x="4742307" y="5724791"/>
            <a:ext cx="352082" cy="363054"/>
            <a:chOff x="6435300" y="1095300"/>
            <a:chExt cx="266325" cy="266325"/>
          </a:xfrm>
        </p:grpSpPr>
        <p:sp>
          <p:nvSpPr>
            <p:cNvPr id="1749" name="Google Shape;1749;p82"/>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0" name="Google Shape;1750;p82"/>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1" name="Google Shape;1751;p82"/>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52" name="Google Shape;1752;p82"/>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753" name="Google Shape;1753;p82"/>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754" name="Google Shape;1754;p82"/>
          <p:cNvGrpSpPr/>
          <p:nvPr/>
        </p:nvGrpSpPr>
        <p:grpSpPr>
          <a:xfrm>
            <a:off x="6295376" y="5719855"/>
            <a:ext cx="301350" cy="363054"/>
            <a:chOff x="4506525" y="1060950"/>
            <a:chExt cx="227950" cy="266325"/>
          </a:xfrm>
        </p:grpSpPr>
        <p:sp>
          <p:nvSpPr>
            <p:cNvPr id="1755" name="Google Shape;1755;p82"/>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6" name="Google Shape;1756;p82"/>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7" name="Google Shape;1757;p82"/>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8" name="Google Shape;1758;p82"/>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9" name="Google Shape;1759;p82"/>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0" name="Google Shape;1760;p82"/>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1" name="Google Shape;1761;p82"/>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62" name="Google Shape;1762;p82"/>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763" name="Google Shape;1763;p82"/>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764" name="Google Shape;1764;p82"/>
          <p:cNvGrpSpPr/>
          <p:nvPr/>
        </p:nvGrpSpPr>
        <p:grpSpPr>
          <a:xfrm>
            <a:off x="7301010" y="5797711"/>
            <a:ext cx="251246" cy="356340"/>
            <a:chOff x="867500" y="3647700"/>
            <a:chExt cx="190050" cy="261400"/>
          </a:xfrm>
        </p:grpSpPr>
        <p:sp>
          <p:nvSpPr>
            <p:cNvPr id="1765" name="Google Shape;1765;p82"/>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6" name="Google Shape;1766;p82"/>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7" name="Google Shape;1767;p82"/>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8" name="Google Shape;1768;p82"/>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9" name="Google Shape;1769;p82"/>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70" name="Google Shape;1770;p82"/>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771" name="Google Shape;1771;p82"/>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772" name="Google Shape;1772;p82"/>
          <p:cNvGrpSpPr/>
          <p:nvPr/>
        </p:nvGrpSpPr>
        <p:grpSpPr>
          <a:xfrm>
            <a:off x="9443288" y="5752884"/>
            <a:ext cx="299598" cy="398327"/>
            <a:chOff x="3707175" y="1322350"/>
            <a:chExt cx="226625" cy="292200"/>
          </a:xfrm>
        </p:grpSpPr>
        <p:sp>
          <p:nvSpPr>
            <p:cNvPr id="1773" name="Google Shape;1773;p82"/>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4" name="Google Shape;1774;p82"/>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48"/>
          <p:cNvSpPr txBox="1"/>
          <p:nvPr>
            <p:ph type="title"/>
          </p:nvPr>
        </p:nvSpPr>
        <p:spPr>
          <a:xfrm>
            <a:off x="4678675" y="756525"/>
            <a:ext cx="6408300" cy="99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500"/>
              <a:t>Brain Check</a:t>
            </a:r>
            <a:endParaRPr sz="5500"/>
          </a:p>
        </p:txBody>
      </p:sp>
      <p:sp>
        <p:nvSpPr>
          <p:cNvPr id="1017" name="Google Shape;1017;p48"/>
          <p:cNvSpPr txBox="1"/>
          <p:nvPr>
            <p:ph idx="1" type="body"/>
          </p:nvPr>
        </p:nvSpPr>
        <p:spPr>
          <a:xfrm>
            <a:off x="5215348" y="2711063"/>
            <a:ext cx="64083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3800"/>
              <a:t>What does “WWW” stand for in relation to the Internet?</a:t>
            </a:r>
            <a:endParaRPr sz="3800"/>
          </a:p>
        </p:txBody>
      </p:sp>
      <p:pic>
        <p:nvPicPr>
          <p:cNvPr id="1018" name="Google Shape;1018;p48">
            <a:hlinkClick r:id="rId3"/>
          </p:cNvPr>
          <p:cNvPicPr preferRelativeResize="0"/>
          <p:nvPr/>
        </p:nvPicPr>
        <p:blipFill>
          <a:blip r:embed="rId4">
            <a:alphaModFix/>
          </a:blip>
          <a:stretch>
            <a:fillRect/>
          </a:stretch>
        </p:blipFill>
        <p:spPr>
          <a:xfrm>
            <a:off x="0" y="5905500"/>
            <a:ext cx="12192000" cy="952500"/>
          </a:xfrm>
          <a:prstGeom prst="rect">
            <a:avLst/>
          </a:prstGeom>
          <a:noFill/>
          <a:ln>
            <a:noFill/>
          </a:ln>
        </p:spPr>
      </p:pic>
      <p:sp>
        <p:nvSpPr>
          <p:cNvPr id="1019" name="Google Shape;1019;p48">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0" name="Google Shape;1020;p48"/>
          <p:cNvPicPr preferRelativeResize="0"/>
          <p:nvPr/>
        </p:nvPicPr>
        <p:blipFill>
          <a:blip r:embed="rId6">
            <a:alphaModFix/>
          </a:blip>
          <a:stretch>
            <a:fillRect/>
          </a:stretch>
        </p:blipFill>
        <p:spPr>
          <a:xfrm>
            <a:off x="560388" y="1775438"/>
            <a:ext cx="4107176" cy="4107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pic>
        <p:nvPicPr>
          <p:cNvPr id="1025" name="Google Shape;1025;p49"/>
          <p:cNvPicPr preferRelativeResize="0"/>
          <p:nvPr/>
        </p:nvPicPr>
        <p:blipFill>
          <a:blip r:embed="rId3">
            <a:alphaModFix/>
          </a:blip>
          <a:stretch>
            <a:fillRect/>
          </a:stretch>
        </p:blipFill>
        <p:spPr>
          <a:xfrm flipH="1">
            <a:off x="0" y="1100852"/>
            <a:ext cx="5722675" cy="5757150"/>
          </a:xfrm>
          <a:prstGeom prst="rect">
            <a:avLst/>
          </a:prstGeom>
          <a:noFill/>
          <a:ln>
            <a:noFill/>
          </a:ln>
          <a:effectLst>
            <a:outerShdw blurRad="471488" rotWithShape="0" algn="bl" dir="5400000" dist="19050">
              <a:schemeClr val="accent2"/>
            </a:outerShdw>
          </a:effectLst>
        </p:spPr>
      </p:pic>
      <p:sp>
        <p:nvSpPr>
          <p:cNvPr id="1026" name="Google Shape;1026;p49"/>
          <p:cNvSpPr txBox="1"/>
          <p:nvPr>
            <p:ph type="title"/>
          </p:nvPr>
        </p:nvSpPr>
        <p:spPr>
          <a:xfrm>
            <a:off x="4678675" y="756525"/>
            <a:ext cx="6408300" cy="99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500"/>
              <a:t>Inquiry Question</a:t>
            </a:r>
            <a:endParaRPr sz="5500"/>
          </a:p>
        </p:txBody>
      </p:sp>
      <p:sp>
        <p:nvSpPr>
          <p:cNvPr id="1027" name="Google Shape;1027;p49"/>
          <p:cNvSpPr txBox="1"/>
          <p:nvPr>
            <p:ph idx="1" type="body"/>
          </p:nvPr>
        </p:nvSpPr>
        <p:spPr>
          <a:xfrm>
            <a:off x="5215350" y="3140675"/>
            <a:ext cx="6109200" cy="3276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t>In what ways does our online behavior impact our digital footprint and reputation, and how can we ensure that our actions in the digital world align with our values and intentions?</a:t>
            </a:r>
            <a:endParaRPr sz="2400"/>
          </a:p>
        </p:txBody>
      </p:sp>
      <p:sp>
        <p:nvSpPr>
          <p:cNvPr id="1028" name="Google Shape;1028;p49">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50"/>
          <p:cNvSpPr txBox="1"/>
          <p:nvPr>
            <p:ph type="title"/>
          </p:nvPr>
        </p:nvSpPr>
        <p:spPr>
          <a:xfrm>
            <a:off x="5597300" y="879125"/>
            <a:ext cx="5939700" cy="1342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Online Presence</a:t>
            </a:r>
            <a:endParaRPr/>
          </a:p>
        </p:txBody>
      </p:sp>
      <p:sp>
        <p:nvSpPr>
          <p:cNvPr id="1034" name="Google Shape;1034;p50"/>
          <p:cNvSpPr txBox="1"/>
          <p:nvPr>
            <p:ph idx="1" type="body"/>
          </p:nvPr>
        </p:nvSpPr>
        <p:spPr>
          <a:xfrm>
            <a:off x="5493950" y="1902100"/>
            <a:ext cx="6146400" cy="4374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Clr>
                <a:schemeClr val="dk1"/>
              </a:buClr>
              <a:buSzPts val="1100"/>
              <a:buFont typeface="Arial"/>
              <a:buNone/>
            </a:pPr>
            <a:r>
              <a:rPr lang="en" sz="3000"/>
              <a:t>Learning to manage an online presence is crucial, as it allows one to safely and effectively navigate the vast interconnectedness of the world wide web.</a:t>
            </a:r>
            <a:endParaRPr sz="3000"/>
          </a:p>
        </p:txBody>
      </p:sp>
      <p:grpSp>
        <p:nvGrpSpPr>
          <p:cNvPr id="1035" name="Google Shape;1035;p50"/>
          <p:cNvGrpSpPr/>
          <p:nvPr/>
        </p:nvGrpSpPr>
        <p:grpSpPr>
          <a:xfrm>
            <a:off x="1110053" y="461203"/>
            <a:ext cx="4064100" cy="5815200"/>
            <a:chOff x="1110053" y="461203"/>
            <a:chExt cx="4064100" cy="5815200"/>
          </a:xfrm>
        </p:grpSpPr>
        <p:sp>
          <p:nvSpPr>
            <p:cNvPr id="1036" name="Google Shape;1036;p50"/>
            <p:cNvSpPr/>
            <p:nvPr/>
          </p:nvSpPr>
          <p:spPr>
            <a:xfrm>
              <a:off x="1110053" y="461203"/>
              <a:ext cx="4064100" cy="5815200"/>
            </a:xfrm>
            <a:prstGeom prst="roundRect">
              <a:avLst>
                <a:gd fmla="val 4487" name="adj"/>
              </a:avLst>
            </a:prstGeom>
            <a:noFill/>
            <a:ln cap="flat" cmpd="sng" w="38100">
              <a:solidFill>
                <a:schemeClr val="accent1"/>
              </a:solidFill>
              <a:prstDash val="solid"/>
              <a:miter lim="800000"/>
              <a:headEnd len="sm" w="sm" type="none"/>
              <a:tailEnd len="sm" w="sm" type="none"/>
            </a:ln>
            <a:effectLst>
              <a:outerShdw blurRad="642938" rotWithShape="0" algn="ctr" dist="1905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037" name="Google Shape;1037;p50"/>
            <p:cNvSpPr/>
            <p:nvPr/>
          </p:nvSpPr>
          <p:spPr>
            <a:xfrm>
              <a:off x="2986058" y="5868854"/>
              <a:ext cx="275400" cy="275400"/>
            </a:xfrm>
            <a:prstGeom prst="ellipse">
              <a:avLst/>
            </a:prstGeom>
            <a:noFill/>
            <a:ln cap="flat" cmpd="sng" w="38100">
              <a:solidFill>
                <a:schemeClr val="accent1"/>
              </a:solidFill>
              <a:prstDash val="solid"/>
              <a:miter lim="800000"/>
              <a:headEnd len="sm" w="sm" type="none"/>
              <a:tailEnd len="sm" w="sm" type="none"/>
            </a:ln>
            <a:effectLst>
              <a:outerShdw blurRad="642938" rotWithShape="0" algn="ctr" dist="1905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038" name="Google Shape;1038;p50"/>
            <p:cNvSpPr/>
            <p:nvPr/>
          </p:nvSpPr>
          <p:spPr>
            <a:xfrm>
              <a:off x="4682036" y="623172"/>
              <a:ext cx="137700" cy="137700"/>
            </a:xfrm>
            <a:prstGeom prst="ellipse">
              <a:avLst/>
            </a:prstGeom>
            <a:noFill/>
            <a:ln cap="flat" cmpd="sng" w="38100">
              <a:solidFill>
                <a:schemeClr val="accent1"/>
              </a:solidFill>
              <a:prstDash val="solid"/>
              <a:miter lim="800000"/>
              <a:headEnd len="sm" w="sm" type="none"/>
              <a:tailEnd len="sm" w="sm" type="none"/>
            </a:ln>
            <a:effectLst>
              <a:outerShdw blurRad="642938" rotWithShape="0" algn="ctr" dist="1905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51"/>
          <p:cNvSpPr txBox="1"/>
          <p:nvPr>
            <p:ph type="title"/>
          </p:nvPr>
        </p:nvSpPr>
        <p:spPr>
          <a:xfrm>
            <a:off x="701575" y="274175"/>
            <a:ext cx="11055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1044" name="Google Shape;1044;p51"/>
          <p:cNvSpPr txBox="1"/>
          <p:nvPr>
            <p:ph idx="1" type="body"/>
          </p:nvPr>
        </p:nvSpPr>
        <p:spPr>
          <a:xfrm>
            <a:off x="588607" y="2125965"/>
            <a:ext cx="3214800" cy="1262100"/>
          </a:xfrm>
          <a:prstGeom prst="rect">
            <a:avLst/>
          </a:prstGeom>
          <a:noFill/>
          <a:ln>
            <a:noFill/>
          </a:ln>
        </p:spPr>
        <p:txBody>
          <a:bodyPr anchorCtr="0" anchor="t" bIns="121900" lIns="121900" spcFirstLastPara="1" rIns="121900" wrap="square" tIns="121900">
            <a:noAutofit/>
          </a:bodyPr>
          <a:lstStyle/>
          <a:p>
            <a:pPr indent="0" lvl="0" marL="0" rtl="0" algn="ctr">
              <a:lnSpc>
                <a:spcPct val="200000"/>
              </a:lnSpc>
              <a:spcBef>
                <a:spcPts val="0"/>
              </a:spcBef>
              <a:spcAft>
                <a:spcPts val="2100"/>
              </a:spcAft>
              <a:buSzPts val="1900"/>
              <a:buNone/>
            </a:pPr>
            <a:r>
              <a:rPr lang="en" sz="1600"/>
              <a:t>4 C’s of 21st century learning</a:t>
            </a:r>
            <a:endParaRPr sz="1600"/>
          </a:p>
        </p:txBody>
      </p:sp>
      <p:sp>
        <p:nvSpPr>
          <p:cNvPr id="1045" name="Google Shape;1045;p51"/>
          <p:cNvSpPr txBox="1"/>
          <p:nvPr>
            <p:ph idx="2" type="body"/>
          </p:nvPr>
        </p:nvSpPr>
        <p:spPr>
          <a:xfrm>
            <a:off x="4340699" y="18759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Browsing with </a:t>
            </a:r>
            <a:r>
              <a:rPr lang="en"/>
              <a:t>safety</a:t>
            </a:r>
            <a:r>
              <a:rPr lang="en"/>
              <a:t> and certainty </a:t>
            </a:r>
            <a:endParaRPr/>
          </a:p>
        </p:txBody>
      </p:sp>
      <p:sp>
        <p:nvSpPr>
          <p:cNvPr id="1046" name="Google Shape;1046;p51"/>
          <p:cNvSpPr txBox="1"/>
          <p:nvPr>
            <p:ph idx="3" type="body"/>
          </p:nvPr>
        </p:nvSpPr>
        <p:spPr>
          <a:xfrm>
            <a:off x="701582" y="38235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Our choices online have impact and meaning.</a:t>
            </a:r>
            <a:endParaRPr/>
          </a:p>
        </p:txBody>
      </p:sp>
      <p:sp>
        <p:nvSpPr>
          <p:cNvPr id="1047" name="Google Shape;1047;p51"/>
          <p:cNvSpPr txBox="1"/>
          <p:nvPr>
            <p:ph idx="4" type="body"/>
          </p:nvPr>
        </p:nvSpPr>
        <p:spPr>
          <a:xfrm>
            <a:off x="4340699" y="38235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Navigating these platforms safely.</a:t>
            </a:r>
            <a:endParaRPr/>
          </a:p>
        </p:txBody>
      </p:sp>
      <p:sp>
        <p:nvSpPr>
          <p:cNvPr id="1048" name="Google Shape;1048;p51"/>
          <p:cNvSpPr txBox="1"/>
          <p:nvPr>
            <p:ph idx="5" type="title"/>
          </p:nvPr>
        </p:nvSpPr>
        <p:spPr>
          <a:xfrm>
            <a:off x="701582" y="12120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01 | Digital Citizenship</a:t>
            </a:r>
            <a:endParaRPr sz="2700">
              <a:solidFill>
                <a:schemeClr val="accent1"/>
              </a:solidFill>
            </a:endParaRPr>
          </a:p>
        </p:txBody>
      </p:sp>
      <p:sp>
        <p:nvSpPr>
          <p:cNvPr id="1049" name="Google Shape;1049;p51"/>
          <p:cNvSpPr txBox="1"/>
          <p:nvPr>
            <p:ph idx="6" type="title"/>
          </p:nvPr>
        </p:nvSpPr>
        <p:spPr>
          <a:xfrm>
            <a:off x="4340699" y="12120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2"/>
                </a:solidFill>
              </a:rPr>
              <a:t>02 | Privacy</a:t>
            </a:r>
            <a:endParaRPr sz="2700">
              <a:solidFill>
                <a:schemeClr val="accent2"/>
              </a:solidFill>
            </a:endParaRPr>
          </a:p>
        </p:txBody>
      </p:sp>
      <p:sp>
        <p:nvSpPr>
          <p:cNvPr id="1050" name="Google Shape;1050;p51"/>
          <p:cNvSpPr txBox="1"/>
          <p:nvPr>
            <p:ph idx="7" type="title"/>
          </p:nvPr>
        </p:nvSpPr>
        <p:spPr>
          <a:xfrm>
            <a:off x="701582" y="3159628"/>
            <a:ext cx="32994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04 | </a:t>
            </a:r>
            <a:r>
              <a:rPr lang="en" sz="2000">
                <a:solidFill>
                  <a:schemeClr val="accent1"/>
                </a:solidFill>
              </a:rPr>
              <a:t>Cyberbullying</a:t>
            </a:r>
            <a:endParaRPr sz="2000">
              <a:solidFill>
                <a:schemeClr val="accent1"/>
              </a:solidFill>
            </a:endParaRPr>
          </a:p>
        </p:txBody>
      </p:sp>
      <p:sp>
        <p:nvSpPr>
          <p:cNvPr id="1051" name="Google Shape;1051;p51"/>
          <p:cNvSpPr txBox="1"/>
          <p:nvPr>
            <p:ph idx="8" type="title"/>
          </p:nvPr>
        </p:nvSpPr>
        <p:spPr>
          <a:xfrm>
            <a:off x="4340699" y="3159637"/>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2"/>
                </a:solidFill>
              </a:rPr>
              <a:t>05 | </a:t>
            </a:r>
            <a:r>
              <a:rPr lang="en" sz="2000">
                <a:solidFill>
                  <a:schemeClr val="accent2"/>
                </a:solidFill>
              </a:rPr>
              <a:t>Social Media</a:t>
            </a:r>
            <a:endParaRPr sz="2000">
              <a:solidFill>
                <a:schemeClr val="accent2"/>
              </a:solidFill>
            </a:endParaRPr>
          </a:p>
        </p:txBody>
      </p:sp>
      <p:sp>
        <p:nvSpPr>
          <p:cNvPr id="1052" name="Google Shape;1052;p51"/>
          <p:cNvSpPr txBox="1"/>
          <p:nvPr>
            <p:ph idx="1" type="body"/>
          </p:nvPr>
        </p:nvSpPr>
        <p:spPr>
          <a:xfrm>
            <a:off x="7942418" y="18759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sz="1600"/>
              <a:t>Protect your information and confidentiality.</a:t>
            </a:r>
            <a:endParaRPr sz="1600"/>
          </a:p>
        </p:txBody>
      </p:sp>
      <p:sp>
        <p:nvSpPr>
          <p:cNvPr id="1053" name="Google Shape;1053;p51"/>
          <p:cNvSpPr txBox="1"/>
          <p:nvPr>
            <p:ph idx="3" type="body"/>
          </p:nvPr>
        </p:nvSpPr>
        <p:spPr>
          <a:xfrm>
            <a:off x="7942418" y="38235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Behaviour online</a:t>
            </a:r>
            <a:endParaRPr/>
          </a:p>
        </p:txBody>
      </p:sp>
      <p:sp>
        <p:nvSpPr>
          <p:cNvPr id="1054" name="Google Shape;1054;p51"/>
          <p:cNvSpPr txBox="1"/>
          <p:nvPr>
            <p:ph idx="5" type="title"/>
          </p:nvPr>
        </p:nvSpPr>
        <p:spPr>
          <a:xfrm>
            <a:off x="7942418" y="12120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03 | </a:t>
            </a:r>
            <a:r>
              <a:rPr lang="en" sz="2500">
                <a:solidFill>
                  <a:schemeClr val="accent1"/>
                </a:solidFill>
              </a:rPr>
              <a:t>Passwords</a:t>
            </a:r>
            <a:endParaRPr sz="2500">
              <a:solidFill>
                <a:schemeClr val="accent1"/>
              </a:solidFill>
            </a:endParaRPr>
          </a:p>
        </p:txBody>
      </p:sp>
      <p:sp>
        <p:nvSpPr>
          <p:cNvPr id="1055" name="Google Shape;1055;p51"/>
          <p:cNvSpPr txBox="1"/>
          <p:nvPr>
            <p:ph idx="7" type="title"/>
          </p:nvPr>
        </p:nvSpPr>
        <p:spPr>
          <a:xfrm>
            <a:off x="7942427" y="3159625"/>
            <a:ext cx="4051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600">
                <a:solidFill>
                  <a:schemeClr val="accent1"/>
                </a:solidFill>
              </a:rPr>
              <a:t>06 | Digital Ethics</a:t>
            </a:r>
            <a:endParaRPr sz="2600">
              <a:solidFill>
                <a:schemeClr val="accent1"/>
              </a:solidFill>
            </a:endParaRPr>
          </a:p>
        </p:txBody>
      </p:sp>
      <p:sp>
        <p:nvSpPr>
          <p:cNvPr id="1056" name="Google Shape;1056;p51"/>
          <p:cNvSpPr txBox="1"/>
          <p:nvPr>
            <p:ph idx="4" type="body"/>
          </p:nvPr>
        </p:nvSpPr>
        <p:spPr>
          <a:xfrm>
            <a:off x="2946225" y="5619756"/>
            <a:ext cx="2598900" cy="974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What we leave behind us…</a:t>
            </a:r>
            <a:endParaRPr/>
          </a:p>
        </p:txBody>
      </p:sp>
      <p:sp>
        <p:nvSpPr>
          <p:cNvPr id="1057" name="Google Shape;1057;p51"/>
          <p:cNvSpPr txBox="1"/>
          <p:nvPr>
            <p:ph idx="8" type="title"/>
          </p:nvPr>
        </p:nvSpPr>
        <p:spPr>
          <a:xfrm>
            <a:off x="2946225" y="5107225"/>
            <a:ext cx="3568800" cy="512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1900">
                <a:solidFill>
                  <a:schemeClr val="accent2"/>
                </a:solidFill>
              </a:rPr>
              <a:t>07 | Digital Footprint</a:t>
            </a:r>
            <a:endParaRPr sz="1900">
              <a:solidFill>
                <a:schemeClr val="accent2"/>
              </a:solidFill>
            </a:endParaRPr>
          </a:p>
        </p:txBody>
      </p:sp>
      <p:sp>
        <p:nvSpPr>
          <p:cNvPr id="1058" name="Google Shape;1058;p51"/>
          <p:cNvSpPr txBox="1"/>
          <p:nvPr>
            <p:ph idx="3" type="body"/>
          </p:nvPr>
        </p:nvSpPr>
        <p:spPr>
          <a:xfrm>
            <a:off x="6673175" y="5672525"/>
            <a:ext cx="3839700" cy="8526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Preparedness leads to increased awareness</a:t>
            </a:r>
            <a:r>
              <a:rPr lang="en"/>
              <a:t> </a:t>
            </a:r>
            <a:endParaRPr/>
          </a:p>
        </p:txBody>
      </p:sp>
      <p:sp>
        <p:nvSpPr>
          <p:cNvPr id="1059" name="Google Shape;1059;p51"/>
          <p:cNvSpPr txBox="1"/>
          <p:nvPr>
            <p:ph idx="7" type="title"/>
          </p:nvPr>
        </p:nvSpPr>
        <p:spPr>
          <a:xfrm>
            <a:off x="6673177" y="5008600"/>
            <a:ext cx="4051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08 | Awareness</a:t>
            </a:r>
            <a:endParaRPr sz="27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52"/>
          <p:cNvSpPr txBox="1"/>
          <p:nvPr>
            <p:ph type="title"/>
          </p:nvPr>
        </p:nvSpPr>
        <p:spPr>
          <a:xfrm>
            <a:off x="1306475" y="1318800"/>
            <a:ext cx="10305300" cy="763500"/>
          </a:xfrm>
          <a:prstGeom prst="rect">
            <a:avLst/>
          </a:prstGeom>
          <a:effectLst>
            <a:outerShdw blurRad="328613" rotWithShape="0" algn="bl" dir="10500000" dist="47625">
              <a:schemeClr val="accent1"/>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a:t>1.Digital Citizenship</a:t>
            </a:r>
            <a:endParaRPr/>
          </a:p>
        </p:txBody>
      </p:sp>
      <p:sp>
        <p:nvSpPr>
          <p:cNvPr id="1065" name="Google Shape;1065;p52"/>
          <p:cNvSpPr txBox="1"/>
          <p:nvPr>
            <p:ph idx="1" type="body"/>
          </p:nvPr>
        </p:nvSpPr>
        <p:spPr>
          <a:xfrm>
            <a:off x="943350" y="2502400"/>
            <a:ext cx="10668300" cy="3522300"/>
          </a:xfrm>
          <a:prstGeom prst="rect">
            <a:avLst/>
          </a:prstGeom>
        </p:spPr>
        <p:txBody>
          <a:bodyPr anchorCtr="0" anchor="t" bIns="121900" lIns="121900" spcFirstLastPara="1" rIns="121900" wrap="square" tIns="121900">
            <a:noAutofit/>
          </a:bodyPr>
          <a:lstStyle/>
          <a:p>
            <a:pPr indent="-495300" lvl="0" marL="457200" rtl="0" algn="l">
              <a:spcBef>
                <a:spcPts val="0"/>
              </a:spcBef>
              <a:spcAft>
                <a:spcPts val="0"/>
              </a:spcAft>
              <a:buSzPts val="4200"/>
              <a:buFont typeface="IBM Plex Mono"/>
              <a:buChar char="💻"/>
            </a:pPr>
            <a:r>
              <a:rPr b="1" lang="en" sz="4200">
                <a:latin typeface="IBM Plex Mono"/>
                <a:ea typeface="IBM Plex Mono"/>
                <a:cs typeface="IBM Plex Mono"/>
                <a:sym typeface="IBM Plex Mono"/>
              </a:rPr>
              <a:t>Digital </a:t>
            </a:r>
            <a:r>
              <a:rPr b="1" lang="en" sz="4200">
                <a:solidFill>
                  <a:schemeClr val="accent1"/>
                </a:solidFill>
                <a:latin typeface="IBM Plex Mono"/>
                <a:ea typeface="IBM Plex Mono"/>
                <a:cs typeface="IBM Plex Mono"/>
                <a:sym typeface="IBM Plex Mono"/>
              </a:rPr>
              <a:t>Citizen</a:t>
            </a:r>
            <a:r>
              <a:rPr b="1" lang="en" sz="4200">
                <a:latin typeface="IBM Plex Mono"/>
                <a:ea typeface="IBM Plex Mono"/>
                <a:cs typeface="IBM Plex Mono"/>
                <a:sym typeface="IBM Plex Mono"/>
              </a:rPr>
              <a:t>ship</a:t>
            </a:r>
            <a:endParaRPr b="1" sz="4200">
              <a:latin typeface="IBM Plex Mono"/>
              <a:ea typeface="IBM Plex Mono"/>
              <a:cs typeface="IBM Plex Mono"/>
              <a:sym typeface="IBM Plex Mono"/>
            </a:endParaRPr>
          </a:p>
          <a:p>
            <a:pPr indent="-400050" lvl="1" marL="914400" rtl="0" algn="l">
              <a:spcBef>
                <a:spcPts val="0"/>
              </a:spcBef>
              <a:spcAft>
                <a:spcPts val="0"/>
              </a:spcAft>
              <a:buSzPts val="2700"/>
              <a:buFont typeface="IBM Plex Mono"/>
              <a:buChar char="○"/>
            </a:pPr>
            <a:r>
              <a:rPr b="1" lang="en" sz="2700">
                <a:latin typeface="IBM Plex Mono"/>
                <a:ea typeface="IBM Plex Mono"/>
                <a:cs typeface="IBM Plex Mono"/>
                <a:sym typeface="IBM Plex Mono"/>
              </a:rPr>
              <a:t>Citizen:</a:t>
            </a:r>
            <a:endParaRPr b="1" sz="2700">
              <a:latin typeface="IBM Plex Mono"/>
              <a:ea typeface="IBM Plex Mono"/>
              <a:cs typeface="IBM Plex Mono"/>
              <a:sym typeface="IBM Plex Mono"/>
            </a:endParaRPr>
          </a:p>
          <a:p>
            <a:pPr indent="-400050" lvl="2" marL="1371600" rtl="0" algn="l">
              <a:spcBef>
                <a:spcPts val="0"/>
              </a:spcBef>
              <a:spcAft>
                <a:spcPts val="0"/>
              </a:spcAft>
              <a:buSzPts val="2700"/>
              <a:buFont typeface="IBM Plex Mono"/>
              <a:buChar char="■"/>
            </a:pPr>
            <a:r>
              <a:rPr b="1" lang="en" sz="2700">
                <a:latin typeface="IBM Plex Mono"/>
                <a:ea typeface="IBM Plex Mono"/>
                <a:cs typeface="IBM Plex Mono"/>
                <a:sym typeface="IBM Plex Mono"/>
              </a:rPr>
              <a:t>Belonging </a:t>
            </a:r>
            <a:endParaRPr b="1" sz="2700">
              <a:latin typeface="IBM Plex Mono"/>
              <a:ea typeface="IBM Plex Mono"/>
              <a:cs typeface="IBM Plex Mono"/>
              <a:sym typeface="IBM Plex Mono"/>
            </a:endParaRPr>
          </a:p>
          <a:p>
            <a:pPr indent="-400050" lvl="2" marL="1371600" rtl="0" algn="l">
              <a:spcBef>
                <a:spcPts val="0"/>
              </a:spcBef>
              <a:spcAft>
                <a:spcPts val="0"/>
              </a:spcAft>
              <a:buSzPts val="2700"/>
              <a:buFont typeface="IBM Plex Mono"/>
              <a:buChar char="■"/>
            </a:pPr>
            <a:r>
              <a:rPr b="1" lang="en" sz="2700">
                <a:latin typeface="IBM Plex Mono"/>
                <a:ea typeface="IBM Plex Mono"/>
                <a:cs typeface="IBM Plex Mono"/>
                <a:sym typeface="IBM Plex Mono"/>
              </a:rPr>
              <a:t>Rights </a:t>
            </a:r>
            <a:endParaRPr b="1" sz="2700">
              <a:latin typeface="IBM Plex Mono"/>
              <a:ea typeface="IBM Plex Mono"/>
              <a:cs typeface="IBM Plex Mono"/>
              <a:sym typeface="IBM Plex Mono"/>
            </a:endParaRPr>
          </a:p>
          <a:p>
            <a:pPr indent="-400050" lvl="2" marL="1371600" rtl="0" algn="l">
              <a:spcBef>
                <a:spcPts val="0"/>
              </a:spcBef>
              <a:spcAft>
                <a:spcPts val="0"/>
              </a:spcAft>
              <a:buSzPts val="2700"/>
              <a:buFont typeface="IBM Plex Mono"/>
              <a:buChar char="■"/>
            </a:pPr>
            <a:r>
              <a:rPr b="1" lang="en" sz="2700">
                <a:latin typeface="IBM Plex Mono"/>
                <a:ea typeface="IBM Plex Mono"/>
                <a:cs typeface="IBM Plex Mono"/>
                <a:sym typeface="IBM Plex Mono"/>
              </a:rPr>
              <a:t>R</a:t>
            </a:r>
            <a:r>
              <a:rPr b="1" lang="en" sz="2700">
                <a:latin typeface="IBM Plex Mono"/>
                <a:ea typeface="IBM Plex Mono"/>
                <a:cs typeface="IBM Plex Mono"/>
                <a:sym typeface="IBM Plex Mono"/>
              </a:rPr>
              <a:t>esponsibilities</a:t>
            </a:r>
            <a:endParaRPr b="1" sz="2700">
              <a:latin typeface="IBM Plex Mono"/>
              <a:ea typeface="IBM Plex Mono"/>
              <a:cs typeface="IBM Plex Mono"/>
              <a:sym typeface="IBM Plex Mono"/>
            </a:endParaRPr>
          </a:p>
          <a:p>
            <a:pPr indent="-400050" lvl="2" marL="1371600" rtl="0" algn="l">
              <a:spcBef>
                <a:spcPts val="0"/>
              </a:spcBef>
              <a:spcAft>
                <a:spcPts val="0"/>
              </a:spcAft>
              <a:buSzPts val="2700"/>
              <a:buFont typeface="IBM Plex Mono"/>
              <a:buChar char="■"/>
            </a:pPr>
            <a:r>
              <a:rPr b="1" lang="en" sz="2700">
                <a:latin typeface="IBM Plex Mono"/>
                <a:ea typeface="IBM Plex Mono"/>
                <a:cs typeface="IBM Plex Mono"/>
                <a:sym typeface="IBM Plex Mono"/>
              </a:rPr>
              <a:t>Privileges</a:t>
            </a:r>
            <a:endParaRPr b="1" sz="2700">
              <a:latin typeface="IBM Plex Mono"/>
              <a:ea typeface="IBM Plex Mono"/>
              <a:cs typeface="IBM Plex Mono"/>
              <a:sym typeface="IBM Plex Mono"/>
            </a:endParaRPr>
          </a:p>
        </p:txBody>
      </p:sp>
      <p:sp>
        <p:nvSpPr>
          <p:cNvPr id="1066" name="Google Shape;1066;p5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53"/>
          <p:cNvSpPr txBox="1"/>
          <p:nvPr>
            <p:ph idx="1" type="body"/>
          </p:nvPr>
        </p:nvSpPr>
        <p:spPr>
          <a:xfrm>
            <a:off x="1205875" y="3429000"/>
            <a:ext cx="10305300" cy="2578500"/>
          </a:xfrm>
          <a:prstGeom prst="rect">
            <a:avLst/>
          </a:prstGeom>
        </p:spPr>
        <p:txBody>
          <a:bodyPr anchorCtr="0" anchor="t" bIns="121900" lIns="121900" spcFirstLastPara="1" rIns="121900" wrap="square" tIns="121900">
            <a:noAutofit/>
          </a:bodyPr>
          <a:lstStyle/>
          <a:p>
            <a:pPr indent="-431800" lvl="0" marL="457200" rtl="0" algn="l">
              <a:spcBef>
                <a:spcPts val="0"/>
              </a:spcBef>
              <a:spcAft>
                <a:spcPts val="0"/>
              </a:spcAft>
              <a:buSzPts val="3200"/>
              <a:buFont typeface="IBM Plex Mono"/>
              <a:buChar char="💻"/>
            </a:pPr>
            <a:r>
              <a:rPr b="1" lang="en" sz="3200">
                <a:latin typeface="IBM Plex Mono"/>
                <a:ea typeface="IBM Plex Mono"/>
                <a:cs typeface="IBM Plex Mono"/>
                <a:sym typeface="IBM Plex Mono"/>
              </a:rPr>
              <a:t>4 C’s to recall when navigating online</a:t>
            </a:r>
            <a:endParaRPr b="1" sz="3200">
              <a:latin typeface="IBM Plex Mono"/>
              <a:ea typeface="IBM Plex Mono"/>
              <a:cs typeface="IBM Plex Mono"/>
              <a:sym typeface="IBM Plex Mono"/>
            </a:endParaRPr>
          </a:p>
          <a:p>
            <a:pPr indent="-400050" lvl="1" marL="914400" rtl="0" algn="l">
              <a:spcBef>
                <a:spcPts val="0"/>
              </a:spcBef>
              <a:spcAft>
                <a:spcPts val="0"/>
              </a:spcAft>
              <a:buSzPts val="2700"/>
              <a:buChar char="○"/>
            </a:pPr>
            <a:r>
              <a:rPr lang="en" sz="2700"/>
              <a:t>Collaboration</a:t>
            </a:r>
            <a:endParaRPr sz="2700"/>
          </a:p>
          <a:p>
            <a:pPr indent="-400050" lvl="1" marL="914400" rtl="0" algn="l">
              <a:spcBef>
                <a:spcPts val="0"/>
              </a:spcBef>
              <a:spcAft>
                <a:spcPts val="0"/>
              </a:spcAft>
              <a:buSzPts val="2700"/>
              <a:buChar char="○"/>
            </a:pPr>
            <a:r>
              <a:rPr lang="en" sz="2700"/>
              <a:t>Communication</a:t>
            </a:r>
            <a:endParaRPr sz="2700"/>
          </a:p>
          <a:p>
            <a:pPr indent="-400050" lvl="1" marL="914400" rtl="0" algn="l">
              <a:spcBef>
                <a:spcPts val="0"/>
              </a:spcBef>
              <a:spcAft>
                <a:spcPts val="0"/>
              </a:spcAft>
              <a:buSzPts val="2700"/>
              <a:buChar char="○"/>
            </a:pPr>
            <a:r>
              <a:rPr lang="en" sz="2700"/>
              <a:t>Critical Thinking</a:t>
            </a:r>
            <a:endParaRPr sz="2700"/>
          </a:p>
          <a:p>
            <a:pPr indent="-400050" lvl="1" marL="914400" rtl="0" algn="l">
              <a:spcBef>
                <a:spcPts val="0"/>
              </a:spcBef>
              <a:spcAft>
                <a:spcPts val="0"/>
              </a:spcAft>
              <a:buSzPts val="2700"/>
              <a:buChar char="○"/>
            </a:pPr>
            <a:r>
              <a:rPr lang="en" sz="2700"/>
              <a:t>Creativity</a:t>
            </a:r>
            <a:endParaRPr sz="2700"/>
          </a:p>
        </p:txBody>
      </p:sp>
      <p:sp>
        <p:nvSpPr>
          <p:cNvPr id="1072" name="Google Shape;1072;p53"/>
          <p:cNvSpPr txBox="1"/>
          <p:nvPr>
            <p:ph type="title"/>
          </p:nvPr>
        </p:nvSpPr>
        <p:spPr>
          <a:xfrm>
            <a:off x="1306475" y="1318800"/>
            <a:ext cx="10305300" cy="763500"/>
          </a:xfrm>
          <a:prstGeom prst="rect">
            <a:avLst/>
          </a:prstGeom>
          <a:effectLst>
            <a:outerShdw blurRad="328613" rotWithShape="0" algn="bl" dir="10500000" dist="47625">
              <a:schemeClr val="accent1"/>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a:t>1.Digital Citizenship</a:t>
            </a:r>
            <a:endParaRPr/>
          </a:p>
        </p:txBody>
      </p:sp>
      <p:sp>
        <p:nvSpPr>
          <p:cNvPr id="1073" name="Google Shape;1073;p53"/>
          <p:cNvSpPr txBox="1"/>
          <p:nvPr>
            <p:ph idx="1" type="body"/>
          </p:nvPr>
        </p:nvSpPr>
        <p:spPr>
          <a:xfrm>
            <a:off x="1306475" y="2502400"/>
            <a:ext cx="10305300" cy="926700"/>
          </a:xfrm>
          <a:prstGeom prst="rect">
            <a:avLst/>
          </a:prstGeom>
        </p:spPr>
        <p:txBody>
          <a:bodyPr anchorCtr="0" anchor="t" bIns="121900" lIns="121900" spcFirstLastPara="1" rIns="121900" wrap="square" tIns="121900">
            <a:noAutofit/>
          </a:bodyPr>
          <a:lstStyle/>
          <a:p>
            <a:pPr indent="-444500" lvl="0" marL="457200" rtl="0" algn="l">
              <a:spcBef>
                <a:spcPts val="0"/>
              </a:spcBef>
              <a:spcAft>
                <a:spcPts val="0"/>
              </a:spcAft>
              <a:buSzPts val="3400"/>
              <a:buFont typeface="IBM Plex Mono"/>
              <a:buChar char="💻"/>
            </a:pPr>
            <a:r>
              <a:rPr b="1" lang="en" sz="3400">
                <a:latin typeface="IBM Plex Mono"/>
                <a:ea typeface="IBM Plex Mono"/>
                <a:cs typeface="IBM Plex Mono"/>
                <a:sym typeface="IBM Plex Mono"/>
              </a:rPr>
              <a:t>What is Digital Citizenship?</a:t>
            </a:r>
            <a:endParaRPr sz="2700"/>
          </a:p>
        </p:txBody>
      </p:sp>
      <p:sp>
        <p:nvSpPr>
          <p:cNvPr id="1074" name="Google Shape;1074;p5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E653BA"/>
      </a:accent1>
      <a:accent2>
        <a:srgbClr val="15D5FA"/>
      </a:accent2>
      <a:accent3>
        <a:srgbClr val="001B65"/>
      </a:accent3>
      <a:accent4>
        <a:srgbClr val="00092D"/>
      </a:accent4>
      <a:accent5>
        <a:srgbClr val="444444"/>
      </a:accent5>
      <a:accent6>
        <a:srgbClr val="0000FF"/>
      </a:accent6>
      <a:hlink>
        <a:srgbClr val="15D5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