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68"/>
  </p:notesMasterIdLst>
  <p:sldIdLst>
    <p:sldId id="256" r:id="rId5"/>
    <p:sldId id="257" r:id="rId6"/>
    <p:sldId id="258" r:id="rId7"/>
    <p:sldId id="260" r:id="rId8"/>
    <p:sldId id="282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55" r:id="rId24"/>
    <p:sldId id="331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54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6" r:id="rId60"/>
    <p:sldId id="347" r:id="rId61"/>
    <p:sldId id="349" r:id="rId62"/>
    <p:sldId id="350" r:id="rId63"/>
    <p:sldId id="351" r:id="rId64"/>
    <p:sldId id="352" r:id="rId65"/>
    <p:sldId id="353" r:id="rId66"/>
    <p:sldId id="330" r:id="rId67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69"/>
      <p:bold r:id="rId70"/>
      <p:italic r:id="rId71"/>
      <p:boldItalic r:id="rId72"/>
    </p:embeddedFont>
    <p:embeddedFont>
      <p:font typeface="Gloria Hallelujah" panose="020B0604020202020204" charset="0"/>
      <p:regular r:id="rId73"/>
    </p:embeddedFont>
    <p:embeddedFont>
      <p:font typeface="Ink Free" panose="03080402000500000000" pitchFamily="66" charset="0"/>
      <p:regular r:id="rId74"/>
    </p:embeddedFont>
    <p:embeddedFont>
      <p:font typeface="Raleway" pitchFamily="2" charset="0"/>
      <p:regular r:id="rId75"/>
      <p:bold r:id="rId76"/>
      <p:italic r:id="rId77"/>
      <p:boldItalic r:id="rId78"/>
    </p:embeddedFont>
    <p:embeddedFont>
      <p:font typeface="Raleway Thin" pitchFamily="2" charset="0"/>
      <p:regular r:id="rId79"/>
      <p:bold r:id="rId80"/>
      <p:italic r:id="rId81"/>
      <p:boldItalic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D087B-855E-453E-947B-F90DFE3FD4DC}">
  <a:tblStyle styleId="{863D087B-855E-453E-947B-F90DFE3FD4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8.fntdata"/><Relationship Id="rId7" Type="http://schemas.openxmlformats.org/officeDocument/2006/relationships/slide" Target="slides/slide3.xml"/><Relationship Id="rId71" Type="http://schemas.openxmlformats.org/officeDocument/2006/relationships/font" Target="fonts/font3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56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3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89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48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596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293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12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063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61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32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024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346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538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679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814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866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087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326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99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454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989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0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443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8619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86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95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347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388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40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7662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106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3194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095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7455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193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2073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076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7405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77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3466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4066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9923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0795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9795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289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8159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5414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1636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1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7170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414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5138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05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45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69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c7eb05ecd2_2_26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c7eb05ecd2_2_26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63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HEADER_1_1_2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"/>
          <p:cNvSpPr/>
          <p:nvPr/>
        </p:nvSpPr>
        <p:spPr>
          <a:xfrm rot="10800000">
            <a:off x="-127660" y="-68768"/>
            <a:ext cx="3533063" cy="1145474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6"/>
          <p:cNvSpPr/>
          <p:nvPr/>
        </p:nvSpPr>
        <p:spPr>
          <a:xfrm rot="10800000">
            <a:off x="7069948" y="4249330"/>
            <a:ext cx="2125947" cy="1043338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6"/>
          <p:cNvSpPr/>
          <p:nvPr/>
        </p:nvSpPr>
        <p:spPr>
          <a:xfrm rot="10800000">
            <a:off x="-375576" y="3881671"/>
            <a:ext cx="4662538" cy="157227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6"/>
          <p:cNvSpPr/>
          <p:nvPr/>
        </p:nvSpPr>
        <p:spPr>
          <a:xfrm rot="10800000">
            <a:off x="7235914" y="-341425"/>
            <a:ext cx="2365611" cy="3375334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6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99" name="Google Shape;699;p26"/>
          <p:cNvGrpSpPr/>
          <p:nvPr/>
        </p:nvGrpSpPr>
        <p:grpSpPr>
          <a:xfrm rot="6299945">
            <a:off x="7791608" y="4563485"/>
            <a:ext cx="359746" cy="325869"/>
            <a:chOff x="1640475" y="1197075"/>
            <a:chExt cx="55475" cy="50250"/>
          </a:xfrm>
        </p:grpSpPr>
        <p:sp>
          <p:nvSpPr>
            <p:cNvPr id="700" name="Google Shape;70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26"/>
          <p:cNvSpPr/>
          <p:nvPr/>
        </p:nvSpPr>
        <p:spPr>
          <a:xfrm rot="8615811" flipH="1">
            <a:off x="227163" y="4598042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6"/>
          <p:cNvSpPr/>
          <p:nvPr/>
        </p:nvSpPr>
        <p:spPr>
          <a:xfrm rot="-9000285">
            <a:off x="6559102" y="234098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26"/>
          <p:cNvGrpSpPr/>
          <p:nvPr/>
        </p:nvGrpSpPr>
        <p:grpSpPr>
          <a:xfrm rot="10799841">
            <a:off x="1610677" y="4510494"/>
            <a:ext cx="239902" cy="217311"/>
            <a:chOff x="1640475" y="1197075"/>
            <a:chExt cx="55475" cy="50250"/>
          </a:xfrm>
        </p:grpSpPr>
        <p:sp>
          <p:nvSpPr>
            <p:cNvPr id="706" name="Google Shape;70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6"/>
          <p:cNvGrpSpPr/>
          <p:nvPr/>
        </p:nvGrpSpPr>
        <p:grpSpPr>
          <a:xfrm rot="-5400235">
            <a:off x="8116150" y="635400"/>
            <a:ext cx="243108" cy="220216"/>
            <a:chOff x="1640475" y="1197075"/>
            <a:chExt cx="55475" cy="50250"/>
          </a:xfrm>
        </p:grpSpPr>
        <p:sp>
          <p:nvSpPr>
            <p:cNvPr id="710" name="Google Shape;71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26"/>
          <p:cNvSpPr/>
          <p:nvPr/>
        </p:nvSpPr>
        <p:spPr>
          <a:xfrm rot="-9900095">
            <a:off x="8349145" y="4056062"/>
            <a:ext cx="424434" cy="62750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6"/>
          <p:cNvSpPr/>
          <p:nvPr/>
        </p:nvSpPr>
        <p:spPr>
          <a:xfrm rot="-3511162">
            <a:off x="1058077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26"/>
          <p:cNvGrpSpPr/>
          <p:nvPr/>
        </p:nvGrpSpPr>
        <p:grpSpPr>
          <a:xfrm rot="-10374925">
            <a:off x="329402" y="488210"/>
            <a:ext cx="359745" cy="325867"/>
            <a:chOff x="1640475" y="1197075"/>
            <a:chExt cx="55475" cy="50250"/>
          </a:xfrm>
        </p:grpSpPr>
        <p:sp>
          <p:nvSpPr>
            <p:cNvPr id="716" name="Google Shape;71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62" r:id="rId5"/>
    <p:sldLayoutId id="2147483672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</a:t>
            </a:r>
            <a:br>
              <a:rPr lang="en-US" dirty="0"/>
            </a:br>
            <a:r>
              <a:rPr lang="en-US" dirty="0"/>
              <a:t>Down…..</a:t>
            </a:r>
            <a:endParaRPr dirty="0"/>
          </a:p>
        </p:txBody>
      </p:sp>
      <p:sp>
        <p:nvSpPr>
          <p:cNvPr id="912" name="Google Shape;912;p36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/>
              <a:t>Classroom Brain Break Activity</a:t>
            </a:r>
            <a:endParaRPr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55654" y="1930957"/>
            <a:ext cx="473463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Learned not “one” new tech skill this year.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20990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742828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Said “goodbye” to your teacher after at least one class this year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57616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23869" y="2062093"/>
            <a:ext cx="4987491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Made a mistake and learned from it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28875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882448" y="1610310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Are excited for summer!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83017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315909" y="2302429"/>
            <a:ext cx="4650062" cy="131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Heard the teacher say “can you see my screen”</a:t>
            </a:r>
            <a:endParaRPr sz="36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59443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610310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Took a nap during class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3279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Forgot to do your homework 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31123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829434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Acted like the class clown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55116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Got lost in my own school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31914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Have not made your own YouTube Video before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01835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Instructions</a:t>
            </a:r>
            <a:endParaRPr dirty="0"/>
          </a:p>
        </p:txBody>
      </p:sp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713225" y="1703200"/>
            <a:ext cx="7717500" cy="3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3 Rounds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  <a:sym typeface="Wingdings" panose="05000000000000000000" pitchFamily="2" charset="2"/>
              </a:rPr>
              <a:t> Each </a:t>
            </a:r>
            <a:r>
              <a:rPr lang="en-US" sz="2000" b="1" dirty="0">
                <a:solidFill>
                  <a:srgbClr val="00000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r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  <a:sym typeface="Wingdings" panose="05000000000000000000" pitchFamily="2" charset="2"/>
              </a:rPr>
              <a:t>ound </a:t>
            </a:r>
            <a:r>
              <a:rPr lang="en-US" sz="2000" b="1" dirty="0">
                <a:solidFill>
                  <a:srgbClr val="00000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y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  <a:sym typeface="Wingdings" panose="05000000000000000000" pitchFamily="2" charset="2"/>
              </a:rPr>
              <a:t>ou start with all Fingers up!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Ink Free" panose="03080402000500000000" pitchFamily="66" charset="0"/>
            </a:endParaRPr>
          </a:p>
          <a:p>
            <a:pPr fontAlgn="base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Can be played in person or online</a:t>
            </a:r>
          </a:p>
          <a:p>
            <a:pPr marL="1397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Students hold up both hands with all 10 fingers visible. They put a finger down if the statement applies to them. Its intent is to be fun and a safe way to have students share about themselves and see how similar or different they are from their classmates.</a:t>
            </a:r>
            <a:endParaRPr lang="en-US" sz="1600" dirty="0">
              <a:solidFill>
                <a:srgbClr val="000000"/>
              </a:solidFill>
              <a:latin typeface="Ink Free" panose="03080402000500000000" pitchFamily="66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Online Version</a:t>
            </a:r>
          </a:p>
          <a:p>
            <a:pPr marL="1397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Have students hold up 10 fingers to the camera. I would recommend not screen sharing once you start so students can view each other in the gallery mode.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In Person</a:t>
            </a:r>
          </a:p>
          <a:p>
            <a:pPr marL="1397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Present slides to students and read the statements aloud so they can clearly understand and hear you. </a:t>
            </a:r>
            <a:endParaRPr lang="en-US" sz="1600" b="0" dirty="0">
              <a:effectLst/>
              <a:latin typeface="Ink Free" panose="03080402000500000000" pitchFamily="66" charset="0"/>
            </a:endParaRPr>
          </a:p>
          <a:p>
            <a:pPr marL="139700" indent="0">
              <a:buNone/>
            </a:pPr>
            <a:br>
              <a:rPr lang="en-US" sz="1400" dirty="0"/>
            </a:br>
            <a:r>
              <a:rPr lang="en" sz="1000" dirty="0"/>
              <a:t>.</a:t>
            </a:r>
            <a:endParaRPr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1873249" y="1487466"/>
            <a:ext cx="5397502" cy="18907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Put a thumb up if you still have a finger up in the air cause you’re awesome!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49035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latin typeface="Ink Free" panose="03080402000500000000" pitchFamily="66" charset="0"/>
              </a:rPr>
              <a:t>ROUND #2</a:t>
            </a:r>
            <a:endParaRPr sz="7200" b="1" dirty="0">
              <a:latin typeface="Ink Free" panose="03080402000500000000" pitchFamily="66" charset="0"/>
            </a:endParaRPr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00062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been caught singing in the shower before</a:t>
            </a:r>
            <a:endParaRPr sz="36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1057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705303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Fallen off your bike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68962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Choked on water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54599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Have never owned a pet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06614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86702" y="2054666"/>
            <a:ext cx="4770595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snooped through someone's phone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688419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Completed a workout challenge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970007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If you have made a TikTok Video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10743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800420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Sent a text you instantly regretted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7353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400" dirty="0"/>
              <a:t>Are you ready </a:t>
            </a:r>
            <a:endParaRPr sz="5400" dirty="0"/>
          </a:p>
        </p:txBody>
      </p:sp>
      <p:sp>
        <p:nvSpPr>
          <p:cNvPr id="932" name="Google Shape;932;p38"/>
          <p:cNvSpPr txBox="1">
            <a:spLocks noGrp="1"/>
          </p:cNvSpPr>
          <p:nvPr>
            <p:ph type="subTitle" idx="1"/>
          </p:nvPr>
        </p:nvSpPr>
        <p:spPr>
          <a:xfrm flipH="1">
            <a:off x="2649450" y="2628901"/>
            <a:ext cx="38451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0" dirty="0"/>
              <a:t>For it?</a:t>
            </a:r>
            <a:endParaRPr sz="6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Re-gifted a gift given to you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951457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827758" y="1610310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Stretched the truth to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my teacher before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599989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never tried a “happy meal”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761653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Walked into a screen door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291458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Broke my smartphone screen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41451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882448" y="1610310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Have never learned virtually!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044979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Been caught smelling your armpits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596909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Talked to a pet as if they were going to respond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983146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Played a prank on a teacher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309102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Ate an entire bucket of ice cream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993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Read a book for fun…..</a:t>
            </a:r>
            <a:endParaRPr sz="4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played Fortnite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273573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610310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Are not excited to be in my class?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31920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1873249" y="1487466"/>
            <a:ext cx="5397502" cy="18907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Put a thumb up if you still have a finger up in the air cause you’re awesome!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39434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DE83-28B4-4B7B-9CB4-C6010795C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281534" y="3023103"/>
            <a:ext cx="4580931" cy="424800"/>
          </a:xfrm>
        </p:spPr>
        <p:txBody>
          <a:bodyPr/>
          <a:lstStyle/>
          <a:p>
            <a:r>
              <a:rPr lang="en-US" sz="2800" dirty="0"/>
              <a:t>Round #3- Final Round!</a:t>
            </a:r>
            <a:endParaRPr lang="en-CA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4DAA5-CE20-44D4-812C-E937252E6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Put a finger down….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7734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Ghosted someone on a hangout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509990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Have broken a bone before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00667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742460" y="1308090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1319007" y="1976813"/>
            <a:ext cx="6407931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Watched the Bachelor/Bachelorette</a:t>
            </a:r>
            <a:endParaRPr sz="32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189050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If you have met a celebrity….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127782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780249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Have never gotten heated in a family game night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6665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86702" y="2054666"/>
            <a:ext cx="4770595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Ate whipped cream straight out of the can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94395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988173" y="1890465"/>
            <a:ext cx="3069600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You made something tie dye</a:t>
            </a:r>
            <a:r>
              <a:rPr lang="en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!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Told my parents/caregivers I was going somewhere… then went somewhere else. </a:t>
            </a:r>
            <a:endParaRPr sz="2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141335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Sang Karaoke 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364369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86702" y="1930957"/>
            <a:ext cx="4770595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ever tried to go viral on Social Media!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536877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1740122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never dyed your hair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849159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476696" y="1968379"/>
            <a:ext cx="6092559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Have never played </a:t>
            </a:r>
            <a:r>
              <a:rPr lang="en-US" sz="2800" i="1" dirty="0"/>
              <a:t>door dash</a:t>
            </a:r>
            <a:r>
              <a:rPr lang="en-US" sz="2800" dirty="0">
                <a:sym typeface="Wingdings" panose="05000000000000000000" pitchFamily="2" charset="2"/>
              </a:rPr>
              <a:t>90’s  </a:t>
            </a:r>
            <a:r>
              <a:rPr lang="en-US" sz="2800" i="1" dirty="0">
                <a:sym typeface="Wingdings" panose="05000000000000000000" pitchFamily="2" charset="2"/>
              </a:rPr>
              <a:t>Nicki Nicki Nine Door </a:t>
            </a:r>
            <a:endParaRPr sz="2800" i="1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157589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86702" y="2054666"/>
            <a:ext cx="4770595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Vomited after a carnival ride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2597264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Used a pencil/pen you found and claimed it as your own…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696189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86702" y="2054666"/>
            <a:ext cx="4770595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wandered the halls instead of going back to class</a:t>
            </a: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.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511116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75956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Have watched Disney+ for 5+ hours straight.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005487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86702" y="2054666"/>
            <a:ext cx="4770595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thought to myself my teacher doesn’t get paid enough to deal with our class…..</a:t>
            </a:r>
            <a:endParaRPr sz="2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32657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705303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Struggled this year but accomplished your goals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657250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467409" y="2054666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never shoveled/mowed the lawn at your place…</a:t>
            </a:r>
            <a:endParaRPr sz="36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658437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2011602"/>
            <a:ext cx="5747400" cy="1267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Have snuck into a movie that you didn’t initially pay for at the theater. 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8950127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186702" y="2054666"/>
            <a:ext cx="4770595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watched romantic movies by yourself and enjoyed it…</a:t>
            </a:r>
            <a:endParaRPr sz="2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3355385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1873249" y="1487466"/>
            <a:ext cx="5397502" cy="18907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Put a thumb up if you still have a finger up in the air cause you’re awesome!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63918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2516436" y="1813401"/>
            <a:ext cx="4111127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Played a lot of Minecraft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5280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 txBox="1">
            <a:spLocks noGrp="1"/>
          </p:cNvSpPr>
          <p:nvPr>
            <p:ph type="ctrTitle"/>
          </p:nvPr>
        </p:nvSpPr>
        <p:spPr>
          <a:xfrm flipH="1">
            <a:off x="2451099" y="1610310"/>
            <a:ext cx="4610099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finger down if you…</a:t>
            </a:r>
            <a:endParaRPr dirty="0"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767247" y="1705303"/>
            <a:ext cx="5747400" cy="1657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Missed out on something important this year…</a:t>
            </a:r>
            <a:endParaRPr sz="28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93737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9" name="Google Shape;2469;p62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470" name="Google Shape;2470;p62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62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/>
              <a:t>Put a finger down</a:t>
            </a:r>
            <a:endParaRPr sz="1600" dirty="0"/>
          </a:p>
        </p:txBody>
      </p:sp>
      <p:grpSp>
        <p:nvGrpSpPr>
          <p:cNvPr id="2482" name="Google Shape;2482;p62"/>
          <p:cNvGrpSpPr/>
          <p:nvPr/>
        </p:nvGrpSpPr>
        <p:grpSpPr>
          <a:xfrm>
            <a:off x="1894897" y="1284402"/>
            <a:ext cx="5354206" cy="3018608"/>
            <a:chOff x="2646769" y="3458220"/>
            <a:chExt cx="1419425" cy="685975"/>
          </a:xfrm>
        </p:grpSpPr>
        <p:sp>
          <p:nvSpPr>
            <p:cNvPr id="2483" name="Google Shape;2483;p6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62">
            <a:hlinkClick r:id="rId3" action="ppaction://hlinksldjump"/>
          </p:cNvPr>
          <p:cNvSpPr txBox="1"/>
          <p:nvPr/>
        </p:nvSpPr>
        <p:spPr>
          <a:xfrm>
            <a:off x="1959933" y="2054666"/>
            <a:ext cx="5260092" cy="17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Have accidentally unmuted in an online meeting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86" name="Google Shape;2486;p62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62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488" name="Google Shape;2488;p62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91" name="Google Shape;2491;p6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92" name="Google Shape;2492;p6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196213486"/>
      </p:ext>
    </p:extLst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355b7639-611f-47e3-9bce-d4de87c6d7f6" xsi:nil="true"/>
    <LMS_Mappings xmlns="355b7639-611f-47e3-9bce-d4de87c6d7f6" xsi:nil="true"/>
    <IsNotebookLocked xmlns="355b7639-611f-47e3-9bce-d4de87c6d7f6" xsi:nil="true"/>
    <Math_Settings xmlns="355b7639-611f-47e3-9bce-d4de87c6d7f6" xsi:nil="true"/>
    <Distribution_Groups xmlns="355b7639-611f-47e3-9bce-d4de87c6d7f6" xsi:nil="true"/>
    <TeamsChannelId xmlns="355b7639-611f-47e3-9bce-d4de87c6d7f6" xsi:nil="true"/>
    <_activity xmlns="355b7639-611f-47e3-9bce-d4de87c6d7f6" xsi:nil="true"/>
    <Owner xmlns="355b7639-611f-47e3-9bce-d4de87c6d7f6">
      <UserInfo>
        <DisplayName/>
        <AccountId xsi:nil="true"/>
        <AccountType/>
      </UserInfo>
    </Owner>
    <Students xmlns="355b7639-611f-47e3-9bce-d4de87c6d7f6">
      <UserInfo>
        <DisplayName/>
        <AccountId xsi:nil="true"/>
        <AccountType/>
      </UserInfo>
    </Students>
    <Is_Collaboration_Space_Locked xmlns="355b7639-611f-47e3-9bce-d4de87c6d7f6" xsi:nil="true"/>
    <Templates xmlns="355b7639-611f-47e3-9bce-d4de87c6d7f6" xsi:nil="true"/>
    <NotebookType xmlns="355b7639-611f-47e3-9bce-d4de87c6d7f6" xsi:nil="true"/>
    <Student_Groups xmlns="355b7639-611f-47e3-9bce-d4de87c6d7f6">
      <UserInfo>
        <DisplayName/>
        <AccountId xsi:nil="true"/>
        <AccountType/>
      </UserInfo>
    </Student_Groups>
    <Invited_Teachers xmlns="355b7639-611f-47e3-9bce-d4de87c6d7f6" xsi:nil="true"/>
    <Invited_Students xmlns="355b7639-611f-47e3-9bce-d4de87c6d7f6" xsi:nil="true"/>
    <Teams_Channel_Section_Location xmlns="355b7639-611f-47e3-9bce-d4de87c6d7f6" xsi:nil="true"/>
    <Self_Registration_Enabled xmlns="355b7639-611f-47e3-9bce-d4de87c6d7f6" xsi:nil="true"/>
    <Has_Teacher_Only_SectionGroup xmlns="355b7639-611f-47e3-9bce-d4de87c6d7f6" xsi:nil="true"/>
    <CultureName xmlns="355b7639-611f-47e3-9bce-d4de87c6d7f6" xsi:nil="true"/>
    <DefaultSectionNames xmlns="355b7639-611f-47e3-9bce-d4de87c6d7f6" xsi:nil="true"/>
    <FolderType xmlns="355b7639-611f-47e3-9bce-d4de87c6d7f6" xsi:nil="true"/>
    <Teachers xmlns="355b7639-611f-47e3-9bce-d4de87c6d7f6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17AA876DD7847B939FB36711141C0" ma:contentTypeVersion="37" ma:contentTypeDescription="Create a new document." ma:contentTypeScope="" ma:versionID="26d001096c80377b37acd0306f791464">
  <xsd:schema xmlns:xsd="http://www.w3.org/2001/XMLSchema" xmlns:xs="http://www.w3.org/2001/XMLSchema" xmlns:p="http://schemas.microsoft.com/office/2006/metadata/properties" xmlns:ns3="355b7639-611f-47e3-9bce-d4de87c6d7f6" xmlns:ns4="39e5cb3e-2dfe-4ec0-a8db-c659cdae1929" targetNamespace="http://schemas.microsoft.com/office/2006/metadata/properties" ma:root="true" ma:fieldsID="0018cda4e4cda52300b2b6b6a8a32001" ns3:_="" ns4:_="">
    <xsd:import namespace="355b7639-611f-47e3-9bce-d4de87c6d7f6"/>
    <xsd:import namespace="39e5cb3e-2dfe-4ec0-a8db-c659cdae19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5b7639-611f-47e3-9bce-d4de87c6d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5cb3e-2dfe-4ec0-a8db-c659cdae192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381FE9-61D1-4983-9769-FCED2AAFC1B8}">
  <ds:schemaRefs>
    <ds:schemaRef ds:uri="http://purl.org/dc/dcmitype/"/>
    <ds:schemaRef ds:uri="http://purl.org/dc/terms/"/>
    <ds:schemaRef ds:uri="http://schemas.microsoft.com/office/2006/documentManagement/types"/>
    <ds:schemaRef ds:uri="355b7639-611f-47e3-9bce-d4de87c6d7f6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39e5cb3e-2dfe-4ec0-a8db-c659cdae1929"/>
  </ds:schemaRefs>
</ds:datastoreItem>
</file>

<file path=customXml/itemProps2.xml><?xml version="1.0" encoding="utf-8"?>
<ds:datastoreItem xmlns:ds="http://schemas.openxmlformats.org/officeDocument/2006/customXml" ds:itemID="{5374F5BF-E341-43B9-BEF7-C9BDE3883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5b7639-611f-47e3-9bce-d4de87c6d7f6"/>
    <ds:schemaRef ds:uri="39e5cb3e-2dfe-4ec0-a8db-c659cdae1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74F3F1-573C-49C3-9D57-936DFB561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920</Words>
  <Application>Microsoft Office PowerPoint</Application>
  <PresentationFormat>On-screen Show (16:9)</PresentationFormat>
  <Paragraphs>131</Paragraphs>
  <Slides>63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Raleway Thin</vt:lpstr>
      <vt:lpstr>Fira Sans Extra Condensed</vt:lpstr>
      <vt:lpstr>Arial</vt:lpstr>
      <vt:lpstr>Ink Free</vt:lpstr>
      <vt:lpstr>Raleway</vt:lpstr>
      <vt:lpstr>Gloria Hallelujah</vt:lpstr>
      <vt:lpstr>Team Building Class for Elementary by Slidesgo</vt:lpstr>
      <vt:lpstr>Put a Finger Down…..</vt:lpstr>
      <vt:lpstr>Instructions</vt:lpstr>
      <vt:lpstr>Are you ready 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thumb up if you still have a finger up in the air cause you’re awesome!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thumb up if you still have a finger up in the air cause you’re awesome!</vt:lpstr>
      <vt:lpstr>Round #3- Final Round!</vt:lpstr>
      <vt:lpstr>Put a finger down</vt:lpstr>
      <vt:lpstr>Put a finger down if you…</vt:lpstr>
      <vt:lpstr>Put a finger down</vt:lpstr>
      <vt:lpstr>Put a finger down</vt:lpstr>
      <vt:lpstr>Put a finger down if you…</vt:lpstr>
      <vt:lpstr>Put a finger down</vt:lpstr>
      <vt:lpstr>Put a finger down</vt:lpstr>
      <vt:lpstr>Put a finger down if you…</vt:lpstr>
      <vt:lpstr>Put a finger down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 if you…</vt:lpstr>
      <vt:lpstr>Put a finger down</vt:lpstr>
      <vt:lpstr>Put a finger down</vt:lpstr>
      <vt:lpstr>Put a finger down if you…</vt:lpstr>
      <vt:lpstr>Put a finger down</vt:lpstr>
      <vt:lpstr>Put a thumb up if you still have a finger up in the air cause you’re awesome!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 Class</dc:title>
  <dc:creator>Cason Machacek</dc:creator>
  <cp:lastModifiedBy>Cason Machacek</cp:lastModifiedBy>
  <cp:revision>10</cp:revision>
  <dcterms:modified xsi:type="dcterms:W3CDTF">2023-04-19T20:34:28Z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0x01010082717AA876DD7847B939FB36711141C0</vt:lpwstr>
  </property>
</Properties>
</file>