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6"/>
  </p:notesMasterIdLst>
  <p:sldIdLst>
    <p:sldId id="261" r:id="rId2"/>
    <p:sldId id="263" r:id="rId3"/>
    <p:sldId id="262" r:id="rId4"/>
    <p:sldId id="264" r:id="rId5"/>
  </p:sldIdLst>
  <p:sldSz cx="10058400" cy="7772400"/>
  <p:notesSz cx="10058400" cy="7772400"/>
  <p:embeddedFontLst>
    <p:embeddedFont>
      <p:font typeface="Acme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nk Free" panose="03080402000500000000" pitchFamily="66" charset="0"/>
      <p:regular r:id="rId12"/>
    </p:embeddedFont>
    <p:embeddedFont>
      <p:font typeface="Luckiest Guy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ACD"/>
    <a:srgbClr val="A2327E"/>
    <a:srgbClr val="BC1627"/>
    <a:srgbClr val="D02032"/>
    <a:srgbClr val="DC848A"/>
    <a:srgbClr val="BFE8FA"/>
    <a:srgbClr val="CCCACB"/>
    <a:srgbClr val="D7D5D8"/>
    <a:srgbClr val="BFE8FB"/>
    <a:srgbClr val="924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57E8E-53EE-4E79-BFD4-6961DD447624}" v="6" dt="2024-01-12T17:20:05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860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on Machacek" userId="5385bd7b-141b-4b15-b05d-63ccca1bd1d0" providerId="ADAL" clId="{7A957E8E-53EE-4E79-BFD4-6961DD447624}"/>
    <pc:docChg chg="undo custSel modSld">
      <pc:chgData name="Cason Machacek" userId="5385bd7b-141b-4b15-b05d-63ccca1bd1d0" providerId="ADAL" clId="{7A957E8E-53EE-4E79-BFD4-6961DD447624}" dt="2024-01-12T17:20:05.165" v="173"/>
      <pc:docMkLst>
        <pc:docMk/>
      </pc:docMkLst>
      <pc:sldChg chg="delSp modSp mod">
        <pc:chgData name="Cason Machacek" userId="5385bd7b-141b-4b15-b05d-63ccca1bd1d0" providerId="ADAL" clId="{7A957E8E-53EE-4E79-BFD4-6961DD447624}" dt="2024-01-12T17:14:43.987" v="2" actId="1076"/>
        <pc:sldMkLst>
          <pc:docMk/>
          <pc:sldMk cId="1940838239" sldId="261"/>
        </pc:sldMkLst>
        <pc:grpChg chg="del">
          <ac:chgData name="Cason Machacek" userId="5385bd7b-141b-4b15-b05d-63ccca1bd1d0" providerId="ADAL" clId="{7A957E8E-53EE-4E79-BFD4-6961DD447624}" dt="2024-01-12T17:14:38.074" v="0" actId="165"/>
          <ac:grpSpMkLst>
            <pc:docMk/>
            <pc:sldMk cId="1940838239" sldId="261"/>
            <ac:grpSpMk id="3" creationId="{DF97602C-4FF0-B780-9F1A-97A562C30BA9}"/>
          </ac:grpSpMkLst>
        </pc:grp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4" creationId="{C0E0877A-E1D5-E9A0-33D2-ECBC064B83A5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5" creationId="{F3C2ECAB-C00B-C884-9A42-D5F4790DEDF9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6" creationId="{6527B9B9-E9D3-D215-8DB0-4519C3B421E7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7" creationId="{9B41486E-C3DF-5FB7-1E5D-1BA3C6C23F7E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8" creationId="{88D17C8E-6D2B-EB2A-340B-4761D8EA187C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9" creationId="{6C90C385-56E0-7C5C-BC45-EA52B727357D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10" creationId="{C0A7CF36-1668-43F2-0ED9-C566BC2886E8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11" creationId="{6649F56C-CD93-622B-9776-E9124FB4DBDE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12" creationId="{A87A75FD-7155-59B4-0458-26FB420F9DDB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13" creationId="{C437E3EC-E52C-D34A-0FD4-5E4EEF53A51F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14" creationId="{237395B3-9190-11E9-B622-A70DF9352E0B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15" creationId="{F0BEDDA9-CB8A-79CC-9EB0-FD73E2F2FE15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16" creationId="{26377E21-AE07-25C1-CA4E-ADE8BC51722C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17" creationId="{D3538107-313F-8675-20B5-7A67EBBA5D07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18" creationId="{808F416D-1AD8-F92B-55A1-7BC760EF939D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19" creationId="{F8F35F05-474A-389F-9009-15B239A41936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20" creationId="{6081D1CB-DA47-723F-FDCD-1970F8A763BB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21" creationId="{3C9E0E83-01D2-F377-2EC0-B7BE2988998E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22" creationId="{11CDBD9E-76AB-1D86-04F5-BBFED31F36C4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23" creationId="{489B3959-A1FC-3490-D74D-4686E17B1849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24" creationId="{52C1BC35-7A2F-5ED3-C4D3-1BBCDBF5A9DC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25" creationId="{242E5760-B538-216F-3445-7635B98A7FE6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26" creationId="{9D1E6385-1AB3-D5E6-B2A1-3FFD001209F5}"/>
          </ac:picMkLst>
        </pc:picChg>
        <pc:picChg chg="mod topLvl">
          <ac:chgData name="Cason Machacek" userId="5385bd7b-141b-4b15-b05d-63ccca1bd1d0" providerId="ADAL" clId="{7A957E8E-53EE-4E79-BFD4-6961DD447624}" dt="2024-01-12T17:14:38.074" v="0" actId="165"/>
          <ac:picMkLst>
            <pc:docMk/>
            <pc:sldMk cId="1940838239" sldId="261"/>
            <ac:picMk id="27" creationId="{31821AFD-4CB0-5135-17CA-8BE9AC5758F2}"/>
          </ac:picMkLst>
        </pc:picChg>
        <pc:picChg chg="mod topLvl">
          <ac:chgData name="Cason Machacek" userId="5385bd7b-141b-4b15-b05d-63ccca1bd1d0" providerId="ADAL" clId="{7A957E8E-53EE-4E79-BFD4-6961DD447624}" dt="2024-01-12T17:14:43.987" v="2" actId="1076"/>
          <ac:picMkLst>
            <pc:docMk/>
            <pc:sldMk cId="1940838239" sldId="261"/>
            <ac:picMk id="28" creationId="{C5DE36CB-D15E-17CA-6B3D-A365A89F009C}"/>
          </ac:picMkLst>
        </pc:picChg>
      </pc:sldChg>
      <pc:sldChg chg="addSp delSp modSp mod">
        <pc:chgData name="Cason Machacek" userId="5385bd7b-141b-4b15-b05d-63ccca1bd1d0" providerId="ADAL" clId="{7A957E8E-53EE-4E79-BFD4-6961DD447624}" dt="2024-01-12T17:17:09.161" v="22" actId="1076"/>
        <pc:sldMkLst>
          <pc:docMk/>
          <pc:sldMk cId="1875581287" sldId="262"/>
        </pc:sldMkLst>
        <pc:picChg chg="del mod">
          <ac:chgData name="Cason Machacek" userId="5385bd7b-141b-4b15-b05d-63ccca1bd1d0" providerId="ADAL" clId="{7A957E8E-53EE-4E79-BFD4-6961DD447624}" dt="2024-01-12T17:14:55.261" v="4" actId="478"/>
          <ac:picMkLst>
            <pc:docMk/>
            <pc:sldMk cId="1875581287" sldId="262"/>
            <ac:picMk id="3" creationId="{C79B9058-C90D-F9A7-C129-33C9554FCDD8}"/>
          </ac:picMkLst>
        </pc:picChg>
        <pc:picChg chg="add mod">
          <ac:chgData name="Cason Machacek" userId="5385bd7b-141b-4b15-b05d-63ccca1bd1d0" providerId="ADAL" clId="{7A957E8E-53EE-4E79-BFD4-6961DD447624}" dt="2024-01-12T17:17:04.810" v="20" actId="14100"/>
          <ac:picMkLst>
            <pc:docMk/>
            <pc:sldMk cId="1875581287" sldId="262"/>
            <ac:picMk id="4" creationId="{7EEBB8CC-A957-509F-B98D-A802301AC317}"/>
          </ac:picMkLst>
        </pc:picChg>
        <pc:picChg chg="del">
          <ac:chgData name="Cason Machacek" userId="5385bd7b-141b-4b15-b05d-63ccca1bd1d0" providerId="ADAL" clId="{7A957E8E-53EE-4E79-BFD4-6961DD447624}" dt="2024-01-12T17:14:55.764" v="5" actId="478"/>
          <ac:picMkLst>
            <pc:docMk/>
            <pc:sldMk cId="1875581287" sldId="262"/>
            <ac:picMk id="5" creationId="{1152B106-39E8-67CE-724F-E84201B163AD}"/>
          </ac:picMkLst>
        </pc:picChg>
        <pc:picChg chg="add mod">
          <ac:chgData name="Cason Machacek" userId="5385bd7b-141b-4b15-b05d-63ccca1bd1d0" providerId="ADAL" clId="{7A957E8E-53EE-4E79-BFD4-6961DD447624}" dt="2024-01-12T17:17:09.161" v="22" actId="1076"/>
          <ac:picMkLst>
            <pc:docMk/>
            <pc:sldMk cId="1875581287" sldId="262"/>
            <ac:picMk id="6" creationId="{1A195772-6AED-E638-A0A6-11DD9A18C9AB}"/>
          </ac:picMkLst>
        </pc:picChg>
      </pc:sldChg>
      <pc:sldChg chg="addSp delSp modSp mod">
        <pc:chgData name="Cason Machacek" userId="5385bd7b-141b-4b15-b05d-63ccca1bd1d0" providerId="ADAL" clId="{7A957E8E-53EE-4E79-BFD4-6961DD447624}" dt="2024-01-12T17:16:41.832" v="16" actId="14100"/>
        <pc:sldMkLst>
          <pc:docMk/>
          <pc:sldMk cId="4088106774" sldId="263"/>
        </pc:sldMkLst>
        <pc:spChg chg="del">
          <ac:chgData name="Cason Machacek" userId="5385bd7b-141b-4b15-b05d-63ccca1bd1d0" providerId="ADAL" clId="{7A957E8E-53EE-4E79-BFD4-6961DD447624}" dt="2024-01-12T17:14:57.459" v="6" actId="478"/>
          <ac:spMkLst>
            <pc:docMk/>
            <pc:sldMk cId="4088106774" sldId="263"/>
            <ac:spMk id="38" creationId="{13FD68CB-6E60-8F76-DBB1-1EBA57C9C251}"/>
          </ac:spMkLst>
        </pc:spChg>
        <pc:spChg chg="del">
          <ac:chgData name="Cason Machacek" userId="5385bd7b-141b-4b15-b05d-63ccca1bd1d0" providerId="ADAL" clId="{7A957E8E-53EE-4E79-BFD4-6961DD447624}" dt="2024-01-12T17:14:59.604" v="8" actId="478"/>
          <ac:spMkLst>
            <pc:docMk/>
            <pc:sldMk cId="4088106774" sldId="263"/>
            <ac:spMk id="46" creationId="{E6042543-C3CA-120F-6C88-CA24A5844387}"/>
          </ac:spMkLst>
        </pc:spChg>
        <pc:picChg chg="add mod">
          <ac:chgData name="Cason Machacek" userId="5385bd7b-141b-4b15-b05d-63ccca1bd1d0" providerId="ADAL" clId="{7A957E8E-53EE-4E79-BFD4-6961DD447624}" dt="2024-01-12T17:16:41.832" v="16" actId="14100"/>
          <ac:picMkLst>
            <pc:docMk/>
            <pc:sldMk cId="4088106774" sldId="263"/>
            <ac:picMk id="3" creationId="{56507327-143E-1065-4B38-A5D9E90F472A}"/>
          </ac:picMkLst>
        </pc:picChg>
        <pc:picChg chg="add mod">
          <ac:chgData name="Cason Machacek" userId="5385bd7b-141b-4b15-b05d-63ccca1bd1d0" providerId="ADAL" clId="{7A957E8E-53EE-4E79-BFD4-6961DD447624}" dt="2024-01-12T17:16:34.629" v="15" actId="14100"/>
          <ac:picMkLst>
            <pc:docMk/>
            <pc:sldMk cId="4088106774" sldId="263"/>
            <ac:picMk id="5" creationId="{377F155F-FEE8-F4AB-6EC8-4710D8CE6A4A}"/>
          </ac:picMkLst>
        </pc:picChg>
        <pc:picChg chg="del">
          <ac:chgData name="Cason Machacek" userId="5385bd7b-141b-4b15-b05d-63ccca1bd1d0" providerId="ADAL" clId="{7A957E8E-53EE-4E79-BFD4-6961DD447624}" dt="2024-01-12T17:14:59.028" v="7" actId="478"/>
          <ac:picMkLst>
            <pc:docMk/>
            <pc:sldMk cId="4088106774" sldId="263"/>
            <ac:picMk id="33" creationId="{475B510B-DDF9-BF37-9730-5115EDDE5D6F}"/>
          </ac:picMkLst>
        </pc:picChg>
        <pc:picChg chg="del">
          <ac:chgData name="Cason Machacek" userId="5385bd7b-141b-4b15-b05d-63ccca1bd1d0" providerId="ADAL" clId="{7A957E8E-53EE-4E79-BFD4-6961DD447624}" dt="2024-01-12T17:15:00.523" v="9" actId="478"/>
          <ac:picMkLst>
            <pc:docMk/>
            <pc:sldMk cId="4088106774" sldId="263"/>
            <ac:picMk id="35" creationId="{7D86B2B7-FD5F-67AA-8C43-0B0A864FE266}"/>
          </ac:picMkLst>
        </pc:picChg>
      </pc:sldChg>
      <pc:sldChg chg="addSp delSp modSp mod">
        <pc:chgData name="Cason Machacek" userId="5385bd7b-141b-4b15-b05d-63ccca1bd1d0" providerId="ADAL" clId="{7A957E8E-53EE-4E79-BFD4-6961DD447624}" dt="2024-01-12T17:20:05.165" v="173"/>
        <pc:sldMkLst>
          <pc:docMk/>
          <pc:sldMk cId="3087749662" sldId="264"/>
        </pc:sldMkLst>
        <pc:spChg chg="add mod">
          <ac:chgData name="Cason Machacek" userId="5385bd7b-141b-4b15-b05d-63ccca1bd1d0" providerId="ADAL" clId="{7A957E8E-53EE-4E79-BFD4-6961DD447624}" dt="2024-01-12T17:19:39.941" v="172" actId="14100"/>
          <ac:spMkLst>
            <pc:docMk/>
            <pc:sldMk cId="3087749662" sldId="264"/>
            <ac:spMk id="7" creationId="{2FCDBBB5-015F-16C8-B85B-005AEF167A65}"/>
          </ac:spMkLst>
        </pc:spChg>
        <pc:picChg chg="add mod">
          <ac:chgData name="Cason Machacek" userId="5385bd7b-141b-4b15-b05d-63ccca1bd1d0" providerId="ADAL" clId="{7A957E8E-53EE-4E79-BFD4-6961DD447624}" dt="2024-01-12T17:18:24.645" v="27" actId="1076"/>
          <ac:picMkLst>
            <pc:docMk/>
            <pc:sldMk cId="3087749662" sldId="264"/>
            <ac:picMk id="3" creationId="{32CF1B23-4D3A-DD5C-BFFE-D01CDCF193DF}"/>
          </ac:picMkLst>
        </pc:picChg>
        <pc:picChg chg="del">
          <ac:chgData name="Cason Machacek" userId="5385bd7b-141b-4b15-b05d-63ccca1bd1d0" providerId="ADAL" clId="{7A957E8E-53EE-4E79-BFD4-6961DD447624}" dt="2024-01-12T17:17:15.166" v="23" actId="478"/>
          <ac:picMkLst>
            <pc:docMk/>
            <pc:sldMk cId="3087749662" sldId="264"/>
            <ac:picMk id="4" creationId="{F2CA717E-6630-D3F0-E686-C90F4AF4D37D}"/>
          </ac:picMkLst>
        </pc:picChg>
        <pc:picChg chg="add mod">
          <ac:chgData name="Cason Machacek" userId="5385bd7b-141b-4b15-b05d-63ccca1bd1d0" providerId="ADAL" clId="{7A957E8E-53EE-4E79-BFD4-6961DD447624}" dt="2024-01-12T17:20:05.165" v="173"/>
          <ac:picMkLst>
            <pc:docMk/>
            <pc:sldMk cId="3087749662" sldId="264"/>
            <ac:picMk id="6" creationId="{29A4E49B-605B-3EFE-E197-1461234FDD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76725" y="582925"/>
            <a:ext cx="6705925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3250" y="582613"/>
            <a:ext cx="3771900" cy="2914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396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654300" y="1066800"/>
            <a:ext cx="4749800" cy="84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654300" y="1066800"/>
            <a:ext cx="4749800" cy="84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93700" y="139700"/>
            <a:ext cx="7454900" cy="7454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1"/>
          <p:cNvSpPr/>
          <p:nvPr/>
        </p:nvSpPr>
        <p:spPr>
          <a:xfrm>
            <a:off x="2781300" y="1819538"/>
            <a:ext cx="2679700" cy="102011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654300" y="1066800"/>
            <a:ext cx="4749800" cy="84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hyperlink" Target="https://wheelofnames.com/fbt-5ut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hyperlink" Target="https://bit.ly/2xgvqMS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dw-GkTd0/HmB9Oh62j1AY5_sVkEk2CQ/view?utm_content=DAFdw-GkTd0&amp;utm_campaign=designshare&amp;utm_medium=link&amp;utm_source=publishsharelink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hart, waterfall chart&#10;&#10;Description automatically generated">
            <a:extLst>
              <a:ext uri="{FF2B5EF4-FFF2-40B4-BE49-F238E27FC236}">
                <a16:creationId xmlns:a16="http://schemas.microsoft.com/office/drawing/2014/main" id="{FED478A6-42E9-1454-42A1-E811925C0A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57811" cy="7772400"/>
          </a:xfrm>
          <a:prstGeom prst="rect">
            <a:avLst/>
          </a:prstGeom>
        </p:spPr>
      </p:pic>
      <p:sp>
        <p:nvSpPr>
          <p:cNvPr id="34" name="Google Shape;45;p7">
            <a:extLst>
              <a:ext uri="{FF2B5EF4-FFF2-40B4-BE49-F238E27FC236}">
                <a16:creationId xmlns:a16="http://schemas.microsoft.com/office/drawing/2014/main" id="{2D999054-612B-3293-5457-E10DACCB3283}"/>
              </a:ext>
            </a:extLst>
          </p:cNvPr>
          <p:cNvSpPr txBox="1">
            <a:spLocks/>
          </p:cNvSpPr>
          <p:nvPr/>
        </p:nvSpPr>
        <p:spPr>
          <a:xfrm>
            <a:off x="1125934" y="966500"/>
            <a:ext cx="5608571" cy="829477"/>
          </a:xfrm>
          <a:prstGeom prst="rect">
            <a:avLst/>
          </a:prstGeom>
          <a:noFill/>
          <a:ln>
            <a:noFill/>
          </a:ln>
          <a:effectLst>
            <a:outerShdw blurRad="406400" dist="50800" dir="5400000" sx="139000" sy="139000" algn="ctr" rotWithShape="0">
              <a:srgbClr val="000000">
                <a:alpha val="62000"/>
              </a:srgbClr>
            </a:outerShdw>
          </a:effectLst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/>
            <a:r>
              <a:rPr lang="en-US" sz="4800" dirty="0">
                <a:ln w="38100">
                  <a:solidFill>
                    <a:srgbClr val="D02032">
                      <a:alpha val="66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50800" dir="5400000" sx="97000" sy="97000" algn="ctr" rotWithShape="0">
                    <a:schemeClr val="tx1"/>
                  </a:outerShdw>
                </a:effectLst>
                <a:latin typeface="Luckiest Guy"/>
                <a:ea typeface="Luckiest Guy"/>
                <a:cs typeface="Luckiest Guy"/>
                <a:sym typeface="Luckiest Guy"/>
              </a:rPr>
              <a:t>Digital Wellness</a:t>
            </a:r>
          </a:p>
        </p:txBody>
      </p:sp>
      <p:sp>
        <p:nvSpPr>
          <p:cNvPr id="35" name="Google Shape;46;p7">
            <a:extLst>
              <a:ext uri="{FF2B5EF4-FFF2-40B4-BE49-F238E27FC236}">
                <a16:creationId xmlns:a16="http://schemas.microsoft.com/office/drawing/2014/main" id="{355B03B4-D60B-A7C4-9648-3246F33A6960}"/>
              </a:ext>
            </a:extLst>
          </p:cNvPr>
          <p:cNvSpPr/>
          <p:nvPr/>
        </p:nvSpPr>
        <p:spPr>
          <a:xfrm>
            <a:off x="8059686" y="1310693"/>
            <a:ext cx="1795511" cy="649220"/>
          </a:xfrm>
          <a:prstGeom prst="rect">
            <a:avLst/>
          </a:prstGeom>
          <a:solidFill>
            <a:srgbClr val="EC3727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rPr>
              <a:t>Jumping Jacks</a:t>
            </a:r>
            <a:endParaRPr sz="1800" dirty="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36" name="Google Shape;47;p7">
            <a:extLst>
              <a:ext uri="{FF2B5EF4-FFF2-40B4-BE49-F238E27FC236}">
                <a16:creationId xmlns:a16="http://schemas.microsoft.com/office/drawing/2014/main" id="{7D69CB15-0C37-AA37-871C-2A092829CE50}"/>
              </a:ext>
            </a:extLst>
          </p:cNvPr>
          <p:cNvSpPr txBox="1"/>
          <p:nvPr/>
        </p:nvSpPr>
        <p:spPr>
          <a:xfrm>
            <a:off x="1161085" y="2727903"/>
            <a:ext cx="5543157" cy="3955634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4750" rIns="0" bIns="0" anchor="t" anchorCtr="0">
            <a:noAutofit/>
          </a:bodyPr>
          <a:lstStyle/>
          <a:p>
            <a:pPr marL="480694" marR="468630" algn="ctr">
              <a:lnSpc>
                <a:spcPct val="102299"/>
              </a:lnSpc>
            </a:pPr>
            <a:r>
              <a:rPr lang="en-US" sz="1640" dirty="0">
                <a:latin typeface="Acme"/>
                <a:ea typeface="Acme"/>
                <a:cs typeface="Acme"/>
                <a:sym typeface="Acme"/>
              </a:rPr>
              <a:t>Objective: Travel around the game board with your game piece the greatest number of times. </a:t>
            </a:r>
          </a:p>
          <a:p>
            <a:pPr marL="480694" marR="468630" algn="ctr">
              <a:lnSpc>
                <a:spcPct val="102299"/>
              </a:lnSpc>
            </a:pPr>
            <a:endParaRPr lang="en-US" sz="1640" dirty="0">
              <a:latin typeface="Acme"/>
              <a:ea typeface="Acme"/>
              <a:cs typeface="Acme"/>
              <a:sym typeface="Acme"/>
            </a:endParaRPr>
          </a:p>
          <a:p>
            <a:pPr marL="766444" marR="468630" lvl="0" indent="-285750" algn="ctr">
              <a:buBlip>
                <a:blip r:embed="rId4"/>
              </a:buBlip>
            </a:pPr>
            <a:r>
              <a:rPr lang="en-US" sz="1580" dirty="0">
                <a:latin typeface="Acme"/>
                <a:ea typeface="Acme"/>
                <a:cs typeface="Acme"/>
                <a:sym typeface="Acme"/>
              </a:rPr>
              <a:t>Start at “Go” on the game board.</a:t>
            </a:r>
          </a:p>
          <a:p>
            <a:pPr marL="385445" marR="81280" lvl="0" indent="-285750" algn="ctr">
              <a:buBlip>
                <a:blip r:embed="rId4"/>
              </a:buBlip>
            </a:pPr>
            <a:endParaRPr lang="en-US" sz="1580" dirty="0">
              <a:latin typeface="Acme"/>
              <a:ea typeface="Acme"/>
              <a:cs typeface="Acme"/>
              <a:sym typeface="Acme"/>
            </a:endParaRPr>
          </a:p>
          <a:p>
            <a:pPr marL="385445" marR="81280" lvl="0" indent="-285750" algn="ctr">
              <a:buBlip>
                <a:blip r:embed="rId4"/>
              </a:buBlip>
            </a:pPr>
            <a:r>
              <a:rPr lang="en-US" sz="1580" dirty="0">
                <a:latin typeface="Acme"/>
                <a:ea typeface="Acme"/>
                <a:cs typeface="Acme"/>
                <a:sym typeface="Acme"/>
              </a:rPr>
              <a:t>Roll the virtual dice and move around  the game board.</a:t>
            </a:r>
          </a:p>
          <a:p>
            <a:pPr marL="74295" marR="79375" lvl="0" algn="ctr"/>
            <a:endParaRPr lang="en-US" sz="1580" dirty="0">
              <a:latin typeface="Acme"/>
              <a:ea typeface="Acme"/>
              <a:cs typeface="Acme"/>
              <a:sym typeface="Acme"/>
            </a:endParaRPr>
          </a:p>
          <a:p>
            <a:pPr marL="360045" marR="79375" lvl="0" indent="-285750" algn="ctr">
              <a:buBlip>
                <a:blip r:embed="rId4"/>
              </a:buBlip>
            </a:pPr>
            <a:r>
              <a:rPr lang="en-US" sz="1580" dirty="0">
                <a:latin typeface="Acme"/>
                <a:ea typeface="Acme"/>
                <a:cs typeface="Acme"/>
                <a:sym typeface="Acme"/>
              </a:rPr>
              <a:t>When you land on a specific space you get to perform that exercise or complete that action.</a:t>
            </a:r>
          </a:p>
          <a:p>
            <a:pPr marL="74295" marR="79375" lvl="0" algn="ctr"/>
            <a:endParaRPr lang="en-US" sz="1580" dirty="0">
              <a:latin typeface="Acme"/>
              <a:ea typeface="Acme"/>
              <a:cs typeface="Acme"/>
              <a:sym typeface="Acme"/>
            </a:endParaRPr>
          </a:p>
          <a:p>
            <a:pPr marL="398145" marR="101600" indent="-285750" algn="ctr">
              <a:buBlip>
                <a:blip r:embed="rId4"/>
              </a:buBlip>
            </a:pPr>
            <a:r>
              <a:rPr lang="en-US" sz="1580" dirty="0">
                <a:latin typeface="Acme"/>
                <a:ea typeface="Acme"/>
                <a:cs typeface="Acme"/>
                <a:sym typeface="Acme"/>
              </a:rPr>
              <a:t>If you land on a space with color, roll the dice again and do the  exercise that many times, then answer a virtual  “Digital Wellness chance card.” </a:t>
            </a:r>
          </a:p>
          <a:p>
            <a:pPr marL="112395" marR="101600" algn="ctr"/>
            <a:endParaRPr lang="en-US" sz="1580" dirty="0">
              <a:latin typeface="Acme"/>
              <a:ea typeface="Acme"/>
              <a:cs typeface="Acme"/>
              <a:sym typeface="Acme"/>
            </a:endParaRPr>
          </a:p>
          <a:p>
            <a:pPr marL="398145" marR="101600" indent="-285750" algn="ctr">
              <a:buBlip>
                <a:blip r:embed="rId4"/>
              </a:buBlip>
            </a:pPr>
            <a:r>
              <a:rPr lang="en-US" sz="1580" dirty="0">
                <a:latin typeface="Acme"/>
                <a:ea typeface="Acme"/>
                <a:cs typeface="Acme"/>
                <a:sym typeface="Acme"/>
              </a:rPr>
              <a:t> If answered correctly you receive </a:t>
            </a:r>
            <a:r>
              <a:rPr lang="en-US" sz="1580" dirty="0">
                <a:solidFill>
                  <a:srgbClr val="BC1627"/>
                </a:solidFill>
                <a:latin typeface="Acme"/>
                <a:ea typeface="Acme"/>
                <a:cs typeface="Acme"/>
                <a:sym typeface="Acme"/>
              </a:rPr>
              <a:t>one</a:t>
            </a:r>
            <a:r>
              <a:rPr lang="en-US" sz="1580" dirty="0">
                <a:solidFill>
                  <a:srgbClr val="FF0000"/>
                </a:solidFill>
                <a:latin typeface="Acme"/>
                <a:ea typeface="Acme"/>
                <a:cs typeface="Acme"/>
                <a:sym typeface="Acme"/>
              </a:rPr>
              <a:t> </a:t>
            </a:r>
            <a:r>
              <a:rPr lang="en-US" sz="1580" dirty="0">
                <a:latin typeface="Acme"/>
                <a:ea typeface="Acme"/>
                <a:cs typeface="Acme"/>
                <a:sym typeface="Acme"/>
              </a:rPr>
              <a:t>additional roll. If answered  incorrectly, next player begins their turn.</a:t>
            </a:r>
          </a:p>
          <a:p>
            <a:pPr marL="480694" marR="468630" algn="ctr">
              <a:lnSpc>
                <a:spcPct val="102299"/>
              </a:lnSpc>
            </a:pPr>
            <a:endParaRPr lang="en-US" sz="1640" dirty="0">
              <a:latin typeface="Acme"/>
              <a:ea typeface="Acme"/>
              <a:cs typeface="Acme"/>
              <a:sym typeface="Acme"/>
            </a:endParaRPr>
          </a:p>
          <a:p>
            <a:pPr marL="112395" marR="101600" algn="ctr">
              <a:lnSpc>
                <a:spcPct val="102299"/>
              </a:lnSpc>
            </a:pPr>
            <a:endParaRPr lang="en-US" sz="1600" dirty="0">
              <a:latin typeface="Acme"/>
              <a:ea typeface="Acme"/>
              <a:cs typeface="Acme"/>
              <a:sym typeface="Acme"/>
            </a:endParaRPr>
          </a:p>
          <a:p>
            <a:pPr marL="112395" marR="101600" algn="ctr">
              <a:lnSpc>
                <a:spcPct val="102299"/>
              </a:lnSpc>
            </a:pPr>
            <a:endParaRPr lang="en-US" sz="1600" dirty="0">
              <a:latin typeface="Acme"/>
              <a:ea typeface="Acme"/>
              <a:cs typeface="Acme"/>
              <a:sym typeface="Acme"/>
            </a:endParaRPr>
          </a:p>
          <a:p>
            <a:pPr marL="112395" marR="101600" lvl="0" indent="0" algn="ctr" rtl="0">
              <a:lnSpc>
                <a:spcPct val="1022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41" name="Google Shape;52;p7">
            <a:extLst>
              <a:ext uri="{FF2B5EF4-FFF2-40B4-BE49-F238E27FC236}">
                <a16:creationId xmlns:a16="http://schemas.microsoft.com/office/drawing/2014/main" id="{E884D71A-4C40-78FE-10A5-79BA238C0728}"/>
              </a:ext>
            </a:extLst>
          </p:cNvPr>
          <p:cNvSpPr txBox="1"/>
          <p:nvPr/>
        </p:nvSpPr>
        <p:spPr>
          <a:xfrm>
            <a:off x="1677000" y="6812878"/>
            <a:ext cx="6096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0" rIns="0" bIns="0" anchor="ctr" anchorCtr="0">
            <a:noAutofit/>
          </a:bodyPr>
          <a:lstStyle/>
          <a:p>
            <a:pPr marL="12700" marR="5080" lvl="0" indent="-6985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latin typeface="Acme"/>
                <a:ea typeface="Acme"/>
                <a:cs typeface="Acme"/>
                <a:sym typeface="Acme"/>
              </a:rPr>
              <a:t>Choose  </a:t>
            </a:r>
            <a:endParaRPr sz="1000" b="1" dirty="0">
              <a:latin typeface="Acme"/>
              <a:ea typeface="Acme"/>
              <a:cs typeface="Acme"/>
              <a:sym typeface="Acme"/>
            </a:endParaRPr>
          </a:p>
          <a:p>
            <a:pPr marL="12700" marR="5080" lvl="0" indent="-6985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latin typeface="Acme"/>
                <a:ea typeface="Acme"/>
                <a:cs typeface="Acme"/>
                <a:sym typeface="Acme"/>
              </a:rPr>
              <a:t>an </a:t>
            </a:r>
            <a:endParaRPr sz="1000" b="1" dirty="0">
              <a:latin typeface="Acme"/>
              <a:ea typeface="Acme"/>
              <a:cs typeface="Acme"/>
              <a:sym typeface="Acme"/>
            </a:endParaRPr>
          </a:p>
          <a:p>
            <a:pPr marL="12700" marR="5080" lvl="0" indent="-6985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latin typeface="Acme"/>
                <a:ea typeface="Acme"/>
                <a:cs typeface="Acme"/>
                <a:sym typeface="Acme"/>
              </a:rPr>
              <a:t> exercise  for   someone  else</a:t>
            </a:r>
            <a:endParaRPr sz="1000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42" name="Google Shape;53;p7">
            <a:extLst>
              <a:ext uri="{FF2B5EF4-FFF2-40B4-BE49-F238E27FC236}">
                <a16:creationId xmlns:a16="http://schemas.microsoft.com/office/drawing/2014/main" id="{AD5E80C5-E8E1-CA5C-237B-1AA55112BC8D}"/>
              </a:ext>
            </a:extLst>
          </p:cNvPr>
          <p:cNvSpPr txBox="1"/>
          <p:nvPr/>
        </p:nvSpPr>
        <p:spPr>
          <a:xfrm rot="-5400000">
            <a:off x="7005090" y="5376862"/>
            <a:ext cx="6450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065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latin typeface="Acme"/>
                <a:ea typeface="Acme"/>
                <a:cs typeface="Acme"/>
                <a:sym typeface="Acme"/>
              </a:rPr>
              <a:t>Choose</a:t>
            </a:r>
            <a:endParaRPr sz="1100" b="1" dirty="0">
              <a:latin typeface="Acme"/>
              <a:ea typeface="Acme"/>
              <a:cs typeface="Acme"/>
              <a:sym typeface="Acme"/>
            </a:endParaRPr>
          </a:p>
          <a:p>
            <a:pPr marL="12700" marR="5080" lvl="0" indent="43814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latin typeface="Acme"/>
                <a:ea typeface="Acme"/>
                <a:cs typeface="Acme"/>
                <a:sym typeface="Acme"/>
              </a:rPr>
              <a:t>an   exercise  from the  board</a:t>
            </a:r>
            <a:endParaRPr sz="1100" b="1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44" name="Google Shape;55;p7">
            <a:extLst>
              <a:ext uri="{FF2B5EF4-FFF2-40B4-BE49-F238E27FC236}">
                <a16:creationId xmlns:a16="http://schemas.microsoft.com/office/drawing/2014/main" id="{86EB91F1-8805-3A8C-3750-9F1F9BA13EC2}"/>
              </a:ext>
            </a:extLst>
          </p:cNvPr>
          <p:cNvSpPr txBox="1"/>
          <p:nvPr/>
        </p:nvSpPr>
        <p:spPr>
          <a:xfrm rot="-5400000">
            <a:off x="7008430" y="1481838"/>
            <a:ext cx="5922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1143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latin typeface="Acme"/>
                <a:ea typeface="Acme"/>
                <a:cs typeface="Acme"/>
                <a:sym typeface="Acme"/>
              </a:rPr>
              <a:t>Plank</a:t>
            </a:r>
            <a:endParaRPr sz="1100" b="1" dirty="0">
              <a:latin typeface="Acme"/>
              <a:ea typeface="Acme"/>
              <a:cs typeface="Acme"/>
              <a:sym typeface="Acme"/>
            </a:endParaRPr>
          </a:p>
          <a:p>
            <a:pPr marL="165100" marR="176530" lvl="0" indent="0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latin typeface="Acme"/>
                <a:ea typeface="Acme"/>
                <a:cs typeface="Acme"/>
                <a:sym typeface="Acme"/>
              </a:rPr>
              <a:t>for  30</a:t>
            </a:r>
            <a:endParaRPr sz="1100" b="1" dirty="0">
              <a:latin typeface="Acme"/>
              <a:ea typeface="Acme"/>
              <a:cs typeface="Acme"/>
              <a:sym typeface="Acm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sz="1100" b="1" dirty="0">
                <a:latin typeface="Acme"/>
                <a:ea typeface="Acme"/>
                <a:cs typeface="Acme"/>
                <a:sym typeface="Acme"/>
              </a:rPr>
              <a:t>seconds</a:t>
            </a:r>
            <a:endParaRPr sz="1100" b="1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45" name="Google Shape;56;p7">
            <a:extLst>
              <a:ext uri="{FF2B5EF4-FFF2-40B4-BE49-F238E27FC236}">
                <a16:creationId xmlns:a16="http://schemas.microsoft.com/office/drawing/2014/main" id="{62E83761-E594-93A6-AC3A-6AC4860B3B3C}"/>
              </a:ext>
            </a:extLst>
          </p:cNvPr>
          <p:cNvSpPr txBox="1"/>
          <p:nvPr/>
        </p:nvSpPr>
        <p:spPr>
          <a:xfrm rot="-5400000">
            <a:off x="6993580" y="3438350"/>
            <a:ext cx="6219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5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  <a:p>
            <a:pPr marL="12700" marR="5080" lvl="0" indent="-635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Star  Jumps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46" name="Google Shape;57;p7">
            <a:extLst>
              <a:ext uri="{FF2B5EF4-FFF2-40B4-BE49-F238E27FC236}">
                <a16:creationId xmlns:a16="http://schemas.microsoft.com/office/drawing/2014/main" id="{2420106E-D1DB-84CC-2A06-ED8C0A195C96}"/>
              </a:ext>
            </a:extLst>
          </p:cNvPr>
          <p:cNvSpPr txBox="1"/>
          <p:nvPr/>
        </p:nvSpPr>
        <p:spPr>
          <a:xfrm rot="5400000">
            <a:off x="263970" y="5350655"/>
            <a:ext cx="5022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latin typeface="Acme"/>
                <a:ea typeface="Acme"/>
                <a:cs typeface="Acme"/>
                <a:sym typeface="Acme"/>
              </a:rPr>
              <a:t>Kick backs for 30 seconds</a:t>
            </a:r>
            <a:endParaRPr sz="1100" b="1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47" name="Google Shape;58;p7">
            <a:extLst>
              <a:ext uri="{FF2B5EF4-FFF2-40B4-BE49-F238E27FC236}">
                <a16:creationId xmlns:a16="http://schemas.microsoft.com/office/drawing/2014/main" id="{0638178C-CEB9-4110-2C58-77C77B1343D4}"/>
              </a:ext>
            </a:extLst>
          </p:cNvPr>
          <p:cNvSpPr txBox="1"/>
          <p:nvPr/>
        </p:nvSpPr>
        <p:spPr>
          <a:xfrm rot="5400000">
            <a:off x="182220" y="3442050"/>
            <a:ext cx="6810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-3175" algn="ctr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Run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  <a:p>
            <a:pPr marL="12700" marR="5080" lvl="0" indent="-3175" algn="ctr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 in  place for 30 seconds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48" name="Google Shape;59;p7">
            <a:extLst>
              <a:ext uri="{FF2B5EF4-FFF2-40B4-BE49-F238E27FC236}">
                <a16:creationId xmlns:a16="http://schemas.microsoft.com/office/drawing/2014/main" id="{F80A5E8C-60C1-9477-C856-05C089E963A0}"/>
              </a:ext>
            </a:extLst>
          </p:cNvPr>
          <p:cNvSpPr txBox="1"/>
          <p:nvPr/>
        </p:nvSpPr>
        <p:spPr>
          <a:xfrm rot="5400000">
            <a:off x="237720" y="2151303"/>
            <a:ext cx="5550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635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High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  <a:p>
            <a:pPr marL="12700" marR="5080" lvl="0" indent="380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Knees  for 30  second</a:t>
            </a: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s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60;p7">
            <a:extLst>
              <a:ext uri="{FF2B5EF4-FFF2-40B4-BE49-F238E27FC236}">
                <a16:creationId xmlns:a16="http://schemas.microsoft.com/office/drawing/2014/main" id="{20CEFBC3-F4C8-CBB0-6DE5-5D213D7F8D97}"/>
              </a:ext>
            </a:extLst>
          </p:cNvPr>
          <p:cNvSpPr txBox="1"/>
          <p:nvPr/>
        </p:nvSpPr>
        <p:spPr>
          <a:xfrm>
            <a:off x="8066015" y="2119077"/>
            <a:ext cx="1795800" cy="649500"/>
          </a:xfrm>
          <a:prstGeom prst="rect">
            <a:avLst/>
          </a:prstGeom>
          <a:solidFill>
            <a:srgbClr val="F7862B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0950" rIns="0" bIns="0" anchor="ctr" anchorCtr="0">
            <a:noAutofit/>
          </a:bodyPr>
          <a:lstStyle/>
          <a:p>
            <a:pPr marL="57150" marR="32847" lvl="0" indent="0" algn="ctr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Luckiest Guy"/>
                <a:ea typeface="Luckiest Guy"/>
                <a:cs typeface="Luckiest Guy"/>
                <a:sym typeface="Luckiest Guy"/>
              </a:rPr>
              <a:t>Abdominal  </a:t>
            </a:r>
            <a:endParaRPr sz="1800" dirty="0">
              <a:latin typeface="Luckiest Guy"/>
              <a:ea typeface="Luckiest Guy"/>
              <a:cs typeface="Luckiest Guy"/>
              <a:sym typeface="Luckiest Guy"/>
            </a:endParaRPr>
          </a:p>
          <a:p>
            <a:pPr marL="57150" marR="32847" lvl="0" indent="0" algn="ctr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Luckiest Guy"/>
                <a:ea typeface="Luckiest Guy"/>
                <a:cs typeface="Luckiest Guy"/>
                <a:sym typeface="Luckiest Guy"/>
              </a:rPr>
              <a:t>Twists</a:t>
            </a:r>
            <a:endParaRPr sz="1800" dirty="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0" name="Google Shape;61;p7">
            <a:extLst>
              <a:ext uri="{FF2B5EF4-FFF2-40B4-BE49-F238E27FC236}">
                <a16:creationId xmlns:a16="http://schemas.microsoft.com/office/drawing/2014/main" id="{F6493B28-5164-D35A-5B6D-AE7FF6A6A08D}"/>
              </a:ext>
            </a:extLst>
          </p:cNvPr>
          <p:cNvSpPr txBox="1"/>
          <p:nvPr/>
        </p:nvSpPr>
        <p:spPr>
          <a:xfrm>
            <a:off x="8066015" y="2933016"/>
            <a:ext cx="1795800" cy="649500"/>
          </a:xfrm>
          <a:prstGeom prst="rect">
            <a:avLst/>
          </a:prstGeom>
          <a:solidFill>
            <a:srgbClr val="FEF219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0950" rIns="0" bIns="0" anchor="ctr" anchorCtr="0">
            <a:noAutofit/>
          </a:bodyPr>
          <a:lstStyle/>
          <a:p>
            <a:pPr marL="57150" marR="32847" lvl="0" indent="0" algn="ctr" rtl="0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Luckiest Guy"/>
                <a:ea typeface="Luckiest Guy"/>
                <a:cs typeface="Luckiest Guy"/>
                <a:sym typeface="Luckiest Guy"/>
              </a:rPr>
              <a:t>Mountain  Climbers</a:t>
            </a:r>
            <a:endParaRPr sz="1800" dirty="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1" name="Google Shape;62;p7">
            <a:extLst>
              <a:ext uri="{FF2B5EF4-FFF2-40B4-BE49-F238E27FC236}">
                <a16:creationId xmlns:a16="http://schemas.microsoft.com/office/drawing/2014/main" id="{296EC6A3-1581-C663-9024-15656432D9EA}"/>
              </a:ext>
            </a:extLst>
          </p:cNvPr>
          <p:cNvSpPr txBox="1"/>
          <p:nvPr/>
        </p:nvSpPr>
        <p:spPr>
          <a:xfrm>
            <a:off x="8059397" y="3750544"/>
            <a:ext cx="1795800" cy="649500"/>
          </a:xfrm>
          <a:prstGeom prst="rect">
            <a:avLst/>
          </a:prstGeom>
          <a:solidFill>
            <a:srgbClr val="36B46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8127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uckiest Guy"/>
                <a:ea typeface="Luckiest Guy"/>
                <a:cs typeface="Luckiest Guy"/>
                <a:sym typeface="Luckiest Guy"/>
              </a:rPr>
              <a:t>Plank</a:t>
            </a:r>
            <a:endParaRPr sz="18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2" name="Google Shape;63;p7">
            <a:extLst>
              <a:ext uri="{FF2B5EF4-FFF2-40B4-BE49-F238E27FC236}">
                <a16:creationId xmlns:a16="http://schemas.microsoft.com/office/drawing/2014/main" id="{9B0AC5CC-9963-F619-1013-0D89E9B9EDBF}"/>
              </a:ext>
            </a:extLst>
          </p:cNvPr>
          <p:cNvSpPr txBox="1"/>
          <p:nvPr/>
        </p:nvSpPr>
        <p:spPr>
          <a:xfrm>
            <a:off x="8045168" y="4565890"/>
            <a:ext cx="1795780" cy="649605"/>
          </a:xfrm>
          <a:prstGeom prst="rect">
            <a:avLst/>
          </a:prstGeom>
          <a:solidFill>
            <a:srgbClr val="3181C5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09200" rIns="0" bIns="0" anchor="ctr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Luckiest Guy"/>
                <a:ea typeface="Luckiest Guy"/>
                <a:cs typeface="Luckiest Guy"/>
                <a:sym typeface="Luckiest Guy"/>
              </a:rPr>
              <a:t>NO EXERCISE</a:t>
            </a:r>
            <a:endParaRPr sz="1800" dirty="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3" name="Google Shape;64;p7">
            <a:extLst>
              <a:ext uri="{FF2B5EF4-FFF2-40B4-BE49-F238E27FC236}">
                <a16:creationId xmlns:a16="http://schemas.microsoft.com/office/drawing/2014/main" id="{5E81261F-6C1D-31E9-1BB3-7A0DF4DBBAF9}"/>
              </a:ext>
            </a:extLst>
          </p:cNvPr>
          <p:cNvSpPr txBox="1"/>
          <p:nvPr/>
        </p:nvSpPr>
        <p:spPr>
          <a:xfrm>
            <a:off x="8059417" y="5403650"/>
            <a:ext cx="1795780" cy="649605"/>
          </a:xfrm>
          <a:prstGeom prst="rect">
            <a:avLst/>
          </a:prstGeom>
          <a:solidFill>
            <a:srgbClr val="924337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09200" rIns="0" bIns="0" anchor="ctr" anchorCtr="0">
            <a:noAutofit/>
          </a:bodyPr>
          <a:lstStyle/>
          <a:p>
            <a:pPr marL="114300" marR="91657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Luckiest Guy"/>
                <a:ea typeface="Luckiest Guy"/>
                <a:cs typeface="Luckiest Guy"/>
                <a:sym typeface="Luckiest Guy"/>
              </a:rPr>
              <a:t>Squat Jumps</a:t>
            </a:r>
            <a:endParaRPr sz="1800" dirty="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4" name="Google Shape;65;p7">
            <a:extLst>
              <a:ext uri="{FF2B5EF4-FFF2-40B4-BE49-F238E27FC236}">
                <a16:creationId xmlns:a16="http://schemas.microsoft.com/office/drawing/2014/main" id="{B9EBC62D-25F6-B23D-AC5D-F2F7CE4FE918}"/>
              </a:ext>
            </a:extLst>
          </p:cNvPr>
          <p:cNvSpPr txBox="1"/>
          <p:nvPr/>
        </p:nvSpPr>
        <p:spPr>
          <a:xfrm>
            <a:off x="8059686" y="6236294"/>
            <a:ext cx="1795780" cy="649605"/>
          </a:xfrm>
          <a:prstGeom prst="rect">
            <a:avLst/>
          </a:prstGeom>
          <a:solidFill>
            <a:srgbClr val="BFE8FA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00325" rIns="0" bIns="0" anchor="ctr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Luckiest Guy"/>
                <a:ea typeface="Luckiest Guy"/>
                <a:cs typeface="Luckiest Guy"/>
                <a:sym typeface="Luckiest Guy"/>
              </a:rPr>
              <a:t>Push-Ups</a:t>
            </a:r>
            <a:endParaRPr sz="1800" dirty="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5" name="Google Shape;66;p7">
            <a:extLst>
              <a:ext uri="{FF2B5EF4-FFF2-40B4-BE49-F238E27FC236}">
                <a16:creationId xmlns:a16="http://schemas.microsoft.com/office/drawing/2014/main" id="{4742F0F9-19B7-40FF-BC1E-E1ADC5FC006C}"/>
              </a:ext>
            </a:extLst>
          </p:cNvPr>
          <p:cNvSpPr txBox="1"/>
          <p:nvPr/>
        </p:nvSpPr>
        <p:spPr>
          <a:xfrm>
            <a:off x="8059417" y="7051745"/>
            <a:ext cx="1795780" cy="649605"/>
          </a:xfrm>
          <a:prstGeom prst="rect">
            <a:avLst/>
          </a:prstGeom>
          <a:solidFill>
            <a:srgbClr val="A2327E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87625" rIns="0" bIns="0" anchor="ctr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Luckiest Guy"/>
                <a:ea typeface="Luckiest Guy"/>
                <a:cs typeface="Luckiest Guy"/>
                <a:sym typeface="Luckiest Guy"/>
              </a:rPr>
              <a:t>Inch Worm</a:t>
            </a:r>
            <a:endParaRPr sz="1800" dirty="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8" name="Google Shape;70;p7">
            <a:extLst>
              <a:ext uri="{FF2B5EF4-FFF2-40B4-BE49-F238E27FC236}">
                <a16:creationId xmlns:a16="http://schemas.microsoft.com/office/drawing/2014/main" id="{B3E0C1CD-E55C-8399-848A-8B5BA0F19163}"/>
              </a:ext>
            </a:extLst>
          </p:cNvPr>
          <p:cNvSpPr txBox="1"/>
          <p:nvPr/>
        </p:nvSpPr>
        <p:spPr>
          <a:xfrm rot="10800000">
            <a:off x="1677000" y="86597"/>
            <a:ext cx="6096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cme"/>
                <a:ea typeface="Acme"/>
                <a:cs typeface="Acme"/>
                <a:sym typeface="Acme"/>
              </a:rPr>
              <a:t>Roll</a:t>
            </a:r>
            <a:endParaRPr b="1" dirty="0"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cme"/>
                <a:ea typeface="Acme"/>
                <a:cs typeface="Acme"/>
                <a:sym typeface="Acme"/>
              </a:rPr>
              <a:t> 1</a:t>
            </a:r>
            <a:endParaRPr lang="en-CA" b="1" dirty="0"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>
                <a:latin typeface="Acme"/>
                <a:ea typeface="Acme"/>
                <a:cs typeface="Acme"/>
                <a:sym typeface="Acme"/>
              </a:rPr>
              <a:t>more dice</a:t>
            </a:r>
          </a:p>
        </p:txBody>
      </p:sp>
      <p:sp>
        <p:nvSpPr>
          <p:cNvPr id="59" name="Google Shape;71;p7">
            <a:extLst>
              <a:ext uri="{FF2B5EF4-FFF2-40B4-BE49-F238E27FC236}">
                <a16:creationId xmlns:a16="http://schemas.microsoft.com/office/drawing/2014/main" id="{AB3D3DF4-23A9-5673-A01C-7C359D12B355}"/>
              </a:ext>
            </a:extLst>
          </p:cNvPr>
          <p:cNvSpPr txBox="1"/>
          <p:nvPr/>
        </p:nvSpPr>
        <p:spPr>
          <a:xfrm rot="10800000">
            <a:off x="3550337" y="86596"/>
            <a:ext cx="7401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Skip in place for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 30 Seconds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60" name="Google Shape;72;p7">
            <a:extLst>
              <a:ext uri="{FF2B5EF4-FFF2-40B4-BE49-F238E27FC236}">
                <a16:creationId xmlns:a16="http://schemas.microsoft.com/office/drawing/2014/main" id="{1A4F3C43-8A16-608A-1416-E5595CE3C442}"/>
              </a:ext>
            </a:extLst>
          </p:cNvPr>
          <p:cNvSpPr txBox="1"/>
          <p:nvPr/>
        </p:nvSpPr>
        <p:spPr>
          <a:xfrm rot="10800000">
            <a:off x="4854552" y="121265"/>
            <a:ext cx="7401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Move ahead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2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 spaces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61" name="Google Shape;73;p7">
            <a:extLst>
              <a:ext uri="{FF2B5EF4-FFF2-40B4-BE49-F238E27FC236}">
                <a16:creationId xmlns:a16="http://schemas.microsoft.com/office/drawing/2014/main" id="{EBD8A792-71DF-FA01-2FB3-4887C9F8EE49}"/>
              </a:ext>
            </a:extLst>
          </p:cNvPr>
          <p:cNvSpPr txBox="1"/>
          <p:nvPr/>
        </p:nvSpPr>
        <p:spPr>
          <a:xfrm>
            <a:off x="2968195" y="6754834"/>
            <a:ext cx="609600" cy="101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0" rIns="0" bIns="0" anchor="ctr" anchorCtr="0">
            <a:noAutofit/>
          </a:bodyPr>
          <a:lstStyle/>
          <a:p>
            <a:pPr marL="12700" marR="5080" lvl="0" indent="-6985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latin typeface="Acme"/>
                <a:ea typeface="Acme"/>
                <a:cs typeface="Acme"/>
                <a:sym typeface="Acme"/>
              </a:rPr>
              <a:t> </a:t>
            </a: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Dance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  <a:p>
            <a:pPr marL="12700" marR="5080" lvl="0" indent="-6985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to a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  <a:p>
            <a:pPr marL="12700" marR="5080" lvl="0" indent="-6985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song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63" name="Google Shape;75;p7">
            <a:extLst>
              <a:ext uri="{FF2B5EF4-FFF2-40B4-BE49-F238E27FC236}">
                <a16:creationId xmlns:a16="http://schemas.microsoft.com/office/drawing/2014/main" id="{2E65CBAE-29C9-A39A-5A3D-18B80E5B0490}"/>
              </a:ext>
            </a:extLst>
          </p:cNvPr>
          <p:cNvSpPr txBox="1"/>
          <p:nvPr/>
        </p:nvSpPr>
        <p:spPr>
          <a:xfrm>
            <a:off x="3601335" y="6758450"/>
            <a:ext cx="618254" cy="99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0" rIns="0" bIns="0" anchor="ctr" anchorCtr="0">
            <a:noAutofit/>
          </a:bodyPr>
          <a:lstStyle/>
          <a:p>
            <a:pPr marL="12700" marR="5080" lvl="0" indent="-6985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 Sorry!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  <a:p>
            <a:pPr marL="12700" marR="5080" lvl="0" indent="-6985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Go back two spots.</a:t>
            </a:r>
          </a:p>
        </p:txBody>
      </p:sp>
      <p:pic>
        <p:nvPicPr>
          <p:cNvPr id="65" name="Picture 64" descr="A pair of red dice&#10;&#10;Description automatically generated with medium confidence">
            <a:extLst>
              <a:ext uri="{FF2B5EF4-FFF2-40B4-BE49-F238E27FC236}">
                <a16:creationId xmlns:a16="http://schemas.microsoft.com/office/drawing/2014/main" id="{CAE4D16D-3E7C-01EE-8C74-A168D4F1D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076" y="1696224"/>
            <a:ext cx="1027053" cy="906729"/>
          </a:xfrm>
          <a:prstGeom prst="rect">
            <a:avLst/>
          </a:prstGeom>
        </p:spPr>
      </p:pic>
      <p:pic>
        <p:nvPicPr>
          <p:cNvPr id="66" name="Picture 65" descr="A pair of red dice&#10;&#10;Description automatically generated with medium confidence">
            <a:extLst>
              <a:ext uri="{FF2B5EF4-FFF2-40B4-BE49-F238E27FC236}">
                <a16:creationId xmlns:a16="http://schemas.microsoft.com/office/drawing/2014/main" id="{EE26EA18-C49C-18AB-C5F9-07AD1534B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95214" y="1615654"/>
            <a:ext cx="1027053" cy="906729"/>
          </a:xfrm>
          <a:prstGeom prst="rect">
            <a:avLst/>
          </a:prstGeom>
        </p:spPr>
      </p:pic>
      <p:pic>
        <p:nvPicPr>
          <p:cNvPr id="68" name="Picture 6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A07F02-4AA8-CB77-6A87-4560BB185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070" y="1570734"/>
            <a:ext cx="4030805" cy="129270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2834DCD-91A5-02EA-709F-1094953FA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44597" y="74122"/>
            <a:ext cx="323895" cy="885949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4DA60FE9-E5BB-9687-6467-45872E301C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368255">
            <a:off x="6827435" y="219818"/>
            <a:ext cx="939738" cy="730918"/>
          </a:xfrm>
          <a:prstGeom prst="rect">
            <a:avLst/>
          </a:prstGeom>
        </p:spPr>
      </p:pic>
      <p:sp>
        <p:nvSpPr>
          <p:cNvPr id="81" name="Google Shape;56;p7">
            <a:extLst>
              <a:ext uri="{FF2B5EF4-FFF2-40B4-BE49-F238E27FC236}">
                <a16:creationId xmlns:a16="http://schemas.microsoft.com/office/drawing/2014/main" id="{2F4A3AEE-8910-3011-F62F-99BB030DC5F0}"/>
              </a:ext>
            </a:extLst>
          </p:cNvPr>
          <p:cNvSpPr txBox="1"/>
          <p:nvPr/>
        </p:nvSpPr>
        <p:spPr>
          <a:xfrm rot="13614125">
            <a:off x="6767251" y="678700"/>
            <a:ext cx="510641" cy="3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Tech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82" name="Google Shape;56;p7">
            <a:extLst>
              <a:ext uri="{FF2B5EF4-FFF2-40B4-BE49-F238E27FC236}">
                <a16:creationId xmlns:a16="http://schemas.microsoft.com/office/drawing/2014/main" id="{9E993B06-BF6D-223E-A13D-5D317BD4AF6A}"/>
              </a:ext>
            </a:extLst>
          </p:cNvPr>
          <p:cNvSpPr txBox="1"/>
          <p:nvPr/>
        </p:nvSpPr>
        <p:spPr>
          <a:xfrm rot="13614125">
            <a:off x="7369696" y="96672"/>
            <a:ext cx="510641" cy="30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Jail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86" name="Google Shape;46;p7">
            <a:extLst>
              <a:ext uri="{FF2B5EF4-FFF2-40B4-BE49-F238E27FC236}">
                <a16:creationId xmlns:a16="http://schemas.microsoft.com/office/drawing/2014/main" id="{93027492-8F20-CDAD-24FF-913F1A63BE94}"/>
              </a:ext>
            </a:extLst>
          </p:cNvPr>
          <p:cNvSpPr/>
          <p:nvPr/>
        </p:nvSpPr>
        <p:spPr>
          <a:xfrm>
            <a:off x="8045168" y="50200"/>
            <a:ext cx="1816647" cy="110132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u="sng" dirty="0">
                <a:latin typeface="Luckiest Guy"/>
                <a:ea typeface="Luckiest Guy"/>
                <a:cs typeface="Luckiest Guy"/>
                <a:sym typeface="Luckiest Guy"/>
              </a:rPr>
              <a:t>Tech Jail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>
                <a:latin typeface="Luckiest Guy"/>
                <a:ea typeface="Luckiest Guy"/>
                <a:cs typeface="Luckiest Guy"/>
                <a:sym typeface="Luckiest Guy"/>
              </a:rPr>
              <a:t>Name one App that helps promote an element of wellness, then Begin Again at “Go!”</a:t>
            </a:r>
            <a:endParaRPr sz="1200" dirty="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08AD7A27-1681-48ED-2D60-A4A6FF52C8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44" y="6789442"/>
            <a:ext cx="779319" cy="935183"/>
          </a:xfrm>
          <a:prstGeom prst="rect">
            <a:avLst/>
          </a:prstGeom>
        </p:spPr>
      </p:pic>
      <p:pic>
        <p:nvPicPr>
          <p:cNvPr id="88" name="Picture 87" descr="A picture containing icon&#10;&#10;Description automatically generated">
            <a:extLst>
              <a:ext uri="{FF2B5EF4-FFF2-40B4-BE49-F238E27FC236}">
                <a16:creationId xmlns:a16="http://schemas.microsoft.com/office/drawing/2014/main" id="{9087CC30-7C78-02A1-DEE7-C25D8B474F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-120204" y="6932063"/>
            <a:ext cx="878157" cy="63774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A13CBD1-2F91-FC60-2BD3-EF47939E00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 flipH="1">
            <a:off x="7158608" y="6848623"/>
            <a:ext cx="323895" cy="885949"/>
          </a:xfrm>
          <a:prstGeom prst="rect">
            <a:avLst/>
          </a:prstGeom>
        </p:spPr>
      </p:pic>
      <p:sp>
        <p:nvSpPr>
          <p:cNvPr id="94" name="Google Shape;76;p7">
            <a:extLst>
              <a:ext uri="{FF2B5EF4-FFF2-40B4-BE49-F238E27FC236}">
                <a16:creationId xmlns:a16="http://schemas.microsoft.com/office/drawing/2014/main" id="{182EC987-1975-0A86-C9DC-427BB9E3293F}"/>
              </a:ext>
            </a:extLst>
          </p:cNvPr>
          <p:cNvSpPr txBox="1"/>
          <p:nvPr/>
        </p:nvSpPr>
        <p:spPr>
          <a:xfrm>
            <a:off x="-2794000" y="456573"/>
            <a:ext cx="2702691" cy="143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Ink Free" panose="03080402000500000000" pitchFamily="66" charset="0"/>
                <a:ea typeface="Calibri"/>
                <a:cs typeface="Calibri"/>
                <a:sym typeface="Calibri"/>
              </a:rPr>
              <a:t>Don’t have dice available?</a:t>
            </a:r>
            <a:endParaRPr sz="2000" b="1" dirty="0"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Ink Free" panose="03080402000500000000" pitchFamily="66" charset="0"/>
                <a:ea typeface="Calibri"/>
                <a:cs typeface="Calibri"/>
                <a:sym typeface="Calibri"/>
              </a:rPr>
              <a:t>Use this link to roll:</a:t>
            </a:r>
            <a:endParaRPr sz="2000" b="1" dirty="0"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hlink"/>
                </a:solidFill>
                <a:latin typeface="Ink Free" panose="03080402000500000000" pitchFamily="66" charset="0"/>
                <a:ea typeface="Calibri"/>
                <a:cs typeface="Calibri"/>
                <a:sym typeface="Calibri"/>
                <a:hlinkClick r:id="rId11"/>
              </a:rPr>
              <a:t>Virtual Dice</a:t>
            </a:r>
            <a:endParaRPr lang="en-US" sz="2000" b="1" u="sng" dirty="0">
              <a:solidFill>
                <a:schemeClr val="hlink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77;p7">
            <a:extLst>
              <a:ext uri="{FF2B5EF4-FFF2-40B4-BE49-F238E27FC236}">
                <a16:creationId xmlns:a16="http://schemas.microsoft.com/office/drawing/2014/main" id="{141BBF11-4434-934F-FC95-D03432BC298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305831" y="3431704"/>
            <a:ext cx="619638" cy="362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78;p7">
            <a:extLst>
              <a:ext uri="{FF2B5EF4-FFF2-40B4-BE49-F238E27FC236}">
                <a16:creationId xmlns:a16="http://schemas.microsoft.com/office/drawing/2014/main" id="{0FC04C68-1A32-39EC-55AF-ACF32A2016E9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28341" t="5007" r="29627" b="6668"/>
          <a:stretch/>
        </p:blipFill>
        <p:spPr>
          <a:xfrm>
            <a:off x="10446842" y="3928937"/>
            <a:ext cx="521414" cy="46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79;p7">
            <a:extLst>
              <a:ext uri="{FF2B5EF4-FFF2-40B4-BE49-F238E27FC236}">
                <a16:creationId xmlns:a16="http://schemas.microsoft.com/office/drawing/2014/main" id="{5FE2D732-4C7D-A94B-6740-85ABFAC8D169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515803" y="4555554"/>
            <a:ext cx="383494" cy="38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80;p7">
            <a:extLst>
              <a:ext uri="{FF2B5EF4-FFF2-40B4-BE49-F238E27FC236}">
                <a16:creationId xmlns:a16="http://schemas.microsoft.com/office/drawing/2014/main" id="{091F8CF0-E2B6-B8A9-AE26-54F4DD8EE8E2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46846" y="5096492"/>
            <a:ext cx="521407" cy="40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81;p7">
            <a:extLst>
              <a:ext uri="{FF2B5EF4-FFF2-40B4-BE49-F238E27FC236}">
                <a16:creationId xmlns:a16="http://schemas.microsoft.com/office/drawing/2014/main" id="{1F554D88-ED2F-4FC6-EFDB-31D389D63E99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404811" y="5662294"/>
            <a:ext cx="605476" cy="37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82;p7">
            <a:extLst>
              <a:ext uri="{FF2B5EF4-FFF2-40B4-BE49-F238E27FC236}">
                <a16:creationId xmlns:a16="http://schemas.microsoft.com/office/drawing/2014/main" id="{885B6F32-D71E-EB21-AD96-59CC8999F77C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348464" y="6195926"/>
            <a:ext cx="718173" cy="42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83;p7">
            <a:extLst>
              <a:ext uri="{FF2B5EF4-FFF2-40B4-BE49-F238E27FC236}">
                <a16:creationId xmlns:a16="http://schemas.microsoft.com/office/drawing/2014/main" id="{C78182B7-0B4F-C533-5380-986FEA609B16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345000" y="6775311"/>
            <a:ext cx="725100" cy="58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84;p7">
            <a:extLst>
              <a:ext uri="{FF2B5EF4-FFF2-40B4-BE49-F238E27FC236}">
                <a16:creationId xmlns:a16="http://schemas.microsoft.com/office/drawing/2014/main" id="{A7B0478A-296D-1F7B-295B-D9CF0FB354B3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221012" y="2490729"/>
            <a:ext cx="789300" cy="59215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85;p7">
            <a:extLst>
              <a:ext uri="{FF2B5EF4-FFF2-40B4-BE49-F238E27FC236}">
                <a16:creationId xmlns:a16="http://schemas.microsoft.com/office/drawing/2014/main" id="{5A9A2956-2D67-A454-57C2-AC41E5A6204E}"/>
              </a:ext>
            </a:extLst>
          </p:cNvPr>
          <p:cNvSpPr/>
          <p:nvPr/>
        </p:nvSpPr>
        <p:spPr>
          <a:xfrm>
            <a:off x="10215277" y="108412"/>
            <a:ext cx="1659223" cy="1716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000" b="1" i="0" dirty="0">
                <a:ln>
                  <a:noFill/>
                </a:ln>
                <a:solidFill>
                  <a:schemeClr val="tx1"/>
                </a:solidFill>
                <a:latin typeface="Ink Free" panose="03080402000500000000" pitchFamily="66" charset="0"/>
              </a:rPr>
              <a:t>Pick </a:t>
            </a:r>
            <a:br>
              <a:rPr sz="2000" b="1" i="0" dirty="0">
                <a:ln>
                  <a:noFill/>
                </a:ln>
                <a:solidFill>
                  <a:schemeClr val="tx1"/>
                </a:solidFill>
                <a:latin typeface="Ink Free" panose="03080402000500000000" pitchFamily="66" charset="0"/>
              </a:rPr>
            </a:br>
            <a:r>
              <a:rPr lang="en-US" sz="2000" b="1" i="0" dirty="0">
                <a:ln>
                  <a:noFill/>
                </a:ln>
                <a:solidFill>
                  <a:schemeClr val="tx1"/>
                </a:solidFill>
                <a:latin typeface="Ink Free" panose="03080402000500000000" pitchFamily="66" charset="0"/>
              </a:rPr>
              <a:t>y</a:t>
            </a:r>
            <a:r>
              <a:rPr sz="2000" b="1" i="0" dirty="0">
                <a:ln>
                  <a:noFill/>
                </a:ln>
                <a:solidFill>
                  <a:schemeClr val="tx1"/>
                </a:solidFill>
                <a:latin typeface="Ink Free" panose="03080402000500000000" pitchFamily="66" charset="0"/>
              </a:rPr>
              <a:t>our</a:t>
            </a:r>
            <a:br>
              <a:rPr sz="2000" b="1" i="0" dirty="0">
                <a:ln>
                  <a:noFill/>
                </a:ln>
                <a:solidFill>
                  <a:schemeClr val="tx1"/>
                </a:solidFill>
                <a:latin typeface="Ink Free" panose="03080402000500000000" pitchFamily="66" charset="0"/>
              </a:rPr>
            </a:br>
            <a:r>
              <a:rPr lang="en-US" sz="2000" b="1" i="0" dirty="0">
                <a:ln>
                  <a:noFill/>
                </a:ln>
                <a:solidFill>
                  <a:schemeClr val="tx1"/>
                </a:solidFill>
                <a:latin typeface="Ink Free" panose="03080402000500000000" pitchFamily="66" charset="0"/>
              </a:rPr>
              <a:t>p</a:t>
            </a:r>
            <a:r>
              <a:rPr sz="2000" b="1" i="0" dirty="0">
                <a:ln>
                  <a:noFill/>
                </a:ln>
                <a:solidFill>
                  <a:schemeClr val="tx1"/>
                </a:solidFill>
                <a:latin typeface="Ink Free" panose="03080402000500000000" pitchFamily="66" charset="0"/>
              </a:rPr>
              <a:t>laying </a:t>
            </a:r>
            <a:br>
              <a:rPr sz="2000" b="1" i="0" dirty="0">
                <a:ln>
                  <a:noFill/>
                </a:ln>
                <a:solidFill>
                  <a:schemeClr val="tx1"/>
                </a:solidFill>
                <a:latin typeface="Ink Free" panose="03080402000500000000" pitchFamily="66" charset="0"/>
              </a:rPr>
            </a:br>
            <a:r>
              <a:rPr lang="en-US" sz="2000" b="1" i="0" dirty="0">
                <a:ln>
                  <a:noFill/>
                </a:ln>
                <a:solidFill>
                  <a:schemeClr val="tx1"/>
                </a:solidFill>
                <a:latin typeface="Ink Free" panose="03080402000500000000" pitchFamily="66" charset="0"/>
              </a:rPr>
              <a:t>p</a:t>
            </a:r>
            <a:r>
              <a:rPr sz="2000" b="1" i="0" dirty="0">
                <a:ln>
                  <a:noFill/>
                </a:ln>
                <a:solidFill>
                  <a:schemeClr val="tx1"/>
                </a:solidFill>
                <a:latin typeface="Ink Free" panose="03080402000500000000" pitchFamily="66" charset="0"/>
              </a:rPr>
              <a:t>iece</a:t>
            </a:r>
          </a:p>
        </p:txBody>
      </p:sp>
      <p:sp>
        <p:nvSpPr>
          <p:cNvPr id="105" name="Google Shape;56;p7">
            <a:extLst>
              <a:ext uri="{FF2B5EF4-FFF2-40B4-BE49-F238E27FC236}">
                <a16:creationId xmlns:a16="http://schemas.microsoft.com/office/drawing/2014/main" id="{18EDBDE7-2578-2693-560F-81F0A3BADE31}"/>
              </a:ext>
            </a:extLst>
          </p:cNvPr>
          <p:cNvSpPr txBox="1"/>
          <p:nvPr/>
        </p:nvSpPr>
        <p:spPr>
          <a:xfrm rot="-5400000">
            <a:off x="288101" y="7045079"/>
            <a:ext cx="1017565" cy="45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 dirty="0">
                <a:latin typeface="Acme"/>
                <a:ea typeface="Acme"/>
                <a:cs typeface="Acme"/>
                <a:sym typeface="Acme"/>
              </a:rPr>
              <a:t>Collect one “passed go” card</a:t>
            </a:r>
            <a:endParaRPr sz="1150" b="1" dirty="0"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id="109" name="Picture 108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D6B1F95A-3CF3-FE2A-3E3C-644E02FDB53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50742" y="7041258"/>
            <a:ext cx="419971" cy="410721"/>
          </a:xfrm>
          <a:prstGeom prst="rect">
            <a:avLst/>
          </a:prstGeom>
        </p:spPr>
      </p:pic>
      <p:sp>
        <p:nvSpPr>
          <p:cNvPr id="110" name="Google Shape;75;p7">
            <a:extLst>
              <a:ext uri="{FF2B5EF4-FFF2-40B4-BE49-F238E27FC236}">
                <a16:creationId xmlns:a16="http://schemas.microsoft.com/office/drawing/2014/main" id="{949BF259-92E3-2B07-E0C7-3EF572E0562C}"/>
              </a:ext>
            </a:extLst>
          </p:cNvPr>
          <p:cNvSpPr txBox="1"/>
          <p:nvPr/>
        </p:nvSpPr>
        <p:spPr>
          <a:xfrm>
            <a:off x="4931147" y="6797797"/>
            <a:ext cx="512467" cy="20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0" rIns="0" bIns="0" anchor="ctr" anchorCtr="0">
            <a:noAutofit/>
          </a:bodyPr>
          <a:lstStyle/>
          <a:p>
            <a:pPr marL="12700" marR="5080" lvl="0" indent="-6985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 Go to</a:t>
            </a:r>
          </a:p>
        </p:txBody>
      </p:sp>
      <p:sp>
        <p:nvSpPr>
          <p:cNvPr id="111" name="Google Shape;75;p7">
            <a:extLst>
              <a:ext uri="{FF2B5EF4-FFF2-40B4-BE49-F238E27FC236}">
                <a16:creationId xmlns:a16="http://schemas.microsoft.com/office/drawing/2014/main" id="{E2AC8E16-28BE-DC75-9F56-565C87C753DA}"/>
              </a:ext>
            </a:extLst>
          </p:cNvPr>
          <p:cNvSpPr txBox="1"/>
          <p:nvPr/>
        </p:nvSpPr>
        <p:spPr>
          <a:xfrm>
            <a:off x="4939052" y="7496328"/>
            <a:ext cx="571100" cy="20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0" rIns="0" bIns="0" anchor="ctr" anchorCtr="0">
            <a:noAutofit/>
          </a:bodyPr>
          <a:lstStyle/>
          <a:p>
            <a:pPr marL="12700" marR="5080" lvl="0" indent="-6985" algn="ctr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Tech  Jail</a:t>
            </a:r>
          </a:p>
        </p:txBody>
      </p:sp>
      <p:pic>
        <p:nvPicPr>
          <p:cNvPr id="112" name="Picture 11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CB9EF3F-5EBF-C0F5-94F7-AB5A22B64B2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5400000">
            <a:off x="287535" y="4350193"/>
            <a:ext cx="419971" cy="410721"/>
          </a:xfrm>
          <a:prstGeom prst="rect">
            <a:avLst/>
          </a:prstGeom>
        </p:spPr>
      </p:pic>
      <p:sp>
        <p:nvSpPr>
          <p:cNvPr id="117" name="Google Shape;58;p7">
            <a:extLst>
              <a:ext uri="{FF2B5EF4-FFF2-40B4-BE49-F238E27FC236}">
                <a16:creationId xmlns:a16="http://schemas.microsoft.com/office/drawing/2014/main" id="{23A4F84A-AFEB-42EE-F08A-E769A4C210D4}"/>
              </a:ext>
            </a:extLst>
          </p:cNvPr>
          <p:cNvSpPr txBox="1"/>
          <p:nvPr/>
        </p:nvSpPr>
        <p:spPr>
          <a:xfrm rot="5400000">
            <a:off x="588498" y="4368428"/>
            <a:ext cx="538839" cy="277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-3175" algn="ctr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Go to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18" name="Google Shape;58;p7">
            <a:extLst>
              <a:ext uri="{FF2B5EF4-FFF2-40B4-BE49-F238E27FC236}">
                <a16:creationId xmlns:a16="http://schemas.microsoft.com/office/drawing/2014/main" id="{90D701F6-A53C-FA82-0268-C1FBF0DD9578}"/>
              </a:ext>
            </a:extLst>
          </p:cNvPr>
          <p:cNvSpPr txBox="1"/>
          <p:nvPr/>
        </p:nvSpPr>
        <p:spPr>
          <a:xfrm rot="5400000">
            <a:off x="-124196" y="4376248"/>
            <a:ext cx="554475" cy="277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5080" lvl="0" indent="-3175" algn="ctr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cme"/>
                <a:ea typeface="Acme"/>
                <a:cs typeface="Acme"/>
                <a:sym typeface="Acme"/>
              </a:rPr>
              <a:t>Tech  Jail</a:t>
            </a:r>
            <a:endParaRPr sz="1200" b="1" dirty="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2" name="Google Shape;76;p7">
            <a:extLst>
              <a:ext uri="{FF2B5EF4-FFF2-40B4-BE49-F238E27FC236}">
                <a16:creationId xmlns:a16="http://schemas.microsoft.com/office/drawing/2014/main" id="{95C84347-B1EB-4C66-CCBF-A199E08E8BF7}"/>
              </a:ext>
            </a:extLst>
          </p:cNvPr>
          <p:cNvSpPr txBox="1"/>
          <p:nvPr/>
        </p:nvSpPr>
        <p:spPr>
          <a:xfrm>
            <a:off x="-2858169" y="2402920"/>
            <a:ext cx="2759169" cy="122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Ink Free" panose="03080402000500000000" pitchFamily="66" charset="0"/>
                <a:ea typeface="Calibri"/>
                <a:cs typeface="Calibri"/>
                <a:sym typeface="Calibri"/>
              </a:rPr>
              <a:t>Virtual D.W. Monopoly Chance Cards</a:t>
            </a:r>
            <a:endParaRPr sz="2000" b="1" dirty="0"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hlink"/>
                </a:solidFill>
                <a:latin typeface="Ink Free" panose="03080402000500000000" pitchFamily="66" charset="0"/>
                <a:ea typeface="Calibri"/>
                <a:cs typeface="Calibri"/>
                <a:sym typeface="Calibri"/>
                <a:hlinkClick r:id="rId21"/>
              </a:rPr>
              <a:t>Virtual DW Chance Cards</a:t>
            </a:r>
            <a:endParaRPr lang="en-US" sz="2000" b="1" u="sng" dirty="0">
              <a:solidFill>
                <a:schemeClr val="hlink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0877A-E1D5-E9A0-33D2-ECBC064B83A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366931" y="4604860"/>
            <a:ext cx="794987" cy="973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C2ECAB-C00B-C884-9A42-D5F4790DEDF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308323" y="4655593"/>
            <a:ext cx="794987" cy="973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7B9B9-E9D3-D215-8DB0-4519C3B421E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249714" y="4706326"/>
            <a:ext cx="794987" cy="973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1486E-C3DF-5FB7-1E5D-1BA3C6C23F7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191106" y="4757060"/>
            <a:ext cx="794987" cy="973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17C8E-6D2B-EB2A-340B-4761D8EA187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132497" y="4807793"/>
            <a:ext cx="794987" cy="973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90C385-56E0-7C5C-BC45-EA52B72735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073889" y="4858526"/>
            <a:ext cx="794987" cy="973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A7CF36-1668-43F2-0ED9-C566BC2886E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015281" y="4909259"/>
            <a:ext cx="794987" cy="973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49F56C-CD93-622B-9776-E9124FB4DBD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956672" y="4959992"/>
            <a:ext cx="794987" cy="973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7A75FD-7155-59B4-0458-26FB420F9D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898064" y="5010726"/>
            <a:ext cx="794987" cy="973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37E3EC-E52C-D34A-0FD4-5E4EEF53A51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839456" y="5061459"/>
            <a:ext cx="794987" cy="9735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7395B3-9190-11E9-B622-A70DF9352E0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780847" y="5112192"/>
            <a:ext cx="794987" cy="973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BEDDA9-CB8A-79CC-9EB0-FD73E2F2FE1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722239" y="5162925"/>
            <a:ext cx="794987" cy="9735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377E21-AE07-25C1-CA4E-ADE8BC5172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663630" y="5213658"/>
            <a:ext cx="794987" cy="9735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538107-313F-8675-20B5-7A67EBBA5D0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605022" y="5264392"/>
            <a:ext cx="794987" cy="9735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8F416D-1AD8-F92B-55A1-7BC760EF939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546414" y="5315125"/>
            <a:ext cx="794987" cy="9735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F35F05-474A-389F-9009-15B239A419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487805" y="5365858"/>
            <a:ext cx="794987" cy="9735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81D1CB-DA47-723F-FDCD-1970F8A763B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429197" y="5416591"/>
            <a:ext cx="794987" cy="9735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9E0E83-01D2-F377-2EC0-B7BE2988998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370589" y="5467324"/>
            <a:ext cx="794987" cy="9735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CDBD9E-76AB-1D86-04F5-BBFED31F36C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311980" y="5518058"/>
            <a:ext cx="794987" cy="9735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9B3959-A1FC-3490-D74D-4686E17B18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253372" y="5568791"/>
            <a:ext cx="794987" cy="9735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C1BC35-7A2F-5ED3-C4D3-1BBCDBF5A9D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194763" y="5619524"/>
            <a:ext cx="794987" cy="9735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2E5760-B538-216F-3445-7635B98A7FE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136155" y="5670257"/>
            <a:ext cx="794987" cy="9735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1E6385-1AB3-D5E6-B2A1-3FFD001209F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77547" y="5720990"/>
            <a:ext cx="794987" cy="9735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821AFD-4CB0-5135-17CA-8BE9AC5758F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18938" y="5771724"/>
            <a:ext cx="794987" cy="973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DE36CB-D15E-17CA-6B3D-A365A89F009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960330" y="5822457"/>
            <a:ext cx="794987" cy="973579"/>
          </a:xfrm>
          <a:prstGeom prst="rect">
            <a:avLst/>
          </a:prstGeom>
        </p:spPr>
      </p:pic>
      <p:sp>
        <p:nvSpPr>
          <p:cNvPr id="29" name="Google Shape;76;p7">
            <a:extLst>
              <a:ext uri="{FF2B5EF4-FFF2-40B4-BE49-F238E27FC236}">
                <a16:creationId xmlns:a16="http://schemas.microsoft.com/office/drawing/2014/main" id="{017CD83F-C63A-0F3B-17EE-A57A530A08E3}"/>
              </a:ext>
            </a:extLst>
          </p:cNvPr>
          <p:cNvSpPr txBox="1"/>
          <p:nvPr/>
        </p:nvSpPr>
        <p:spPr>
          <a:xfrm>
            <a:off x="-4033340" y="6120185"/>
            <a:ext cx="2759169" cy="76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Ink Free" panose="03080402000500000000" pitchFamily="66" charset="0"/>
                <a:ea typeface="Calibri"/>
                <a:cs typeface="Calibri"/>
                <a:sym typeface="Calibri"/>
              </a:rPr>
              <a:t>Digital “Passed Go” Cards </a:t>
            </a:r>
            <a:r>
              <a:rPr lang="en-US" sz="2000" b="1" dirty="0">
                <a:latin typeface="Ink Free" panose="03080402000500000000" pitchFamily="66" charset="0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endParaRPr lang="en-US" sz="2000" b="1" u="sng" dirty="0">
              <a:solidFill>
                <a:schemeClr val="hlink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8F1A31-4B39-D260-83B3-29F3A8A0F075}"/>
              </a:ext>
            </a:extLst>
          </p:cNvPr>
          <p:cNvSpPr txBox="1"/>
          <p:nvPr/>
        </p:nvSpPr>
        <p:spPr>
          <a:xfrm>
            <a:off x="-105310" y="3740017"/>
            <a:ext cx="7988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83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0000">
              <a:srgbClr val="EBF5E6">
                <a:lumMod val="99000"/>
              </a:srgbClr>
            </a:gs>
            <a:gs pos="52000">
              <a:srgbClr val="D6EACD"/>
            </a:gs>
            <a:gs pos="82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BF3AD86C-58BF-5490-6A0D-180003AA99B0}"/>
              </a:ext>
            </a:extLst>
          </p:cNvPr>
          <p:cNvSpPr txBox="1"/>
          <p:nvPr/>
        </p:nvSpPr>
        <p:spPr>
          <a:xfrm>
            <a:off x="-965200" y="23622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D736D6-06D5-AD28-A6F0-3E038D93265C}"/>
              </a:ext>
            </a:extLst>
          </p:cNvPr>
          <p:cNvSpPr txBox="1"/>
          <p:nvPr/>
        </p:nvSpPr>
        <p:spPr>
          <a:xfrm>
            <a:off x="-977900" y="3716923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E8D415-3257-16AE-C051-2E697A442ABE}"/>
              </a:ext>
            </a:extLst>
          </p:cNvPr>
          <p:cNvSpPr txBox="1"/>
          <p:nvPr/>
        </p:nvSpPr>
        <p:spPr>
          <a:xfrm>
            <a:off x="-965200" y="4478923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BA643D-7A0A-490D-EE26-C78D738DB5B4}"/>
              </a:ext>
            </a:extLst>
          </p:cNvPr>
          <p:cNvSpPr txBox="1"/>
          <p:nvPr/>
        </p:nvSpPr>
        <p:spPr>
          <a:xfrm>
            <a:off x="-965200" y="5177423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CEDD70-0133-6CB4-7CFC-BBB83325F356}"/>
              </a:ext>
            </a:extLst>
          </p:cNvPr>
          <p:cNvSpPr txBox="1"/>
          <p:nvPr/>
        </p:nvSpPr>
        <p:spPr>
          <a:xfrm>
            <a:off x="-977900" y="58336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2D64AA-9E9F-1BF8-5315-D742DFD890A8}"/>
              </a:ext>
            </a:extLst>
          </p:cNvPr>
          <p:cNvSpPr txBox="1"/>
          <p:nvPr/>
        </p:nvSpPr>
        <p:spPr>
          <a:xfrm>
            <a:off x="-977900" y="6464469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96E54E-A83A-81F1-2641-4997F36FB0AD}"/>
              </a:ext>
            </a:extLst>
          </p:cNvPr>
          <p:cNvSpPr txBox="1"/>
          <p:nvPr/>
        </p:nvSpPr>
        <p:spPr>
          <a:xfrm>
            <a:off x="-977900" y="711008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63224E-4258-F728-62DB-D5EFB47027FD}"/>
              </a:ext>
            </a:extLst>
          </p:cNvPr>
          <p:cNvSpPr txBox="1"/>
          <p:nvPr/>
        </p:nvSpPr>
        <p:spPr>
          <a:xfrm>
            <a:off x="4749800" y="1608554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FA61ED-2F1C-41F8-AF9C-70481DBFEE05}"/>
              </a:ext>
            </a:extLst>
          </p:cNvPr>
          <p:cNvSpPr txBox="1"/>
          <p:nvPr/>
        </p:nvSpPr>
        <p:spPr>
          <a:xfrm>
            <a:off x="4762500" y="3107154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AF691F-57E9-9797-C7BE-CEEA0299B574}"/>
              </a:ext>
            </a:extLst>
          </p:cNvPr>
          <p:cNvSpPr txBox="1"/>
          <p:nvPr/>
        </p:nvSpPr>
        <p:spPr>
          <a:xfrm>
            <a:off x="4749800" y="3725277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F3CBA1-6DC8-90D7-B194-3772BE3A621C}"/>
              </a:ext>
            </a:extLst>
          </p:cNvPr>
          <p:cNvSpPr txBox="1"/>
          <p:nvPr/>
        </p:nvSpPr>
        <p:spPr>
          <a:xfrm>
            <a:off x="4762500" y="4487277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D46FDC-6CBF-6D1E-F34D-906E3F3687C8}"/>
              </a:ext>
            </a:extLst>
          </p:cNvPr>
          <p:cNvSpPr txBox="1"/>
          <p:nvPr/>
        </p:nvSpPr>
        <p:spPr>
          <a:xfrm>
            <a:off x="4762500" y="5185777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0733B2-12EA-67C9-F680-7125BE55BFD2}"/>
              </a:ext>
            </a:extLst>
          </p:cNvPr>
          <p:cNvSpPr txBox="1"/>
          <p:nvPr/>
        </p:nvSpPr>
        <p:spPr>
          <a:xfrm>
            <a:off x="4749800" y="58420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A7D104-8A37-1693-68C6-7998CA143E60}"/>
              </a:ext>
            </a:extLst>
          </p:cNvPr>
          <p:cNvSpPr txBox="1"/>
          <p:nvPr/>
        </p:nvSpPr>
        <p:spPr>
          <a:xfrm>
            <a:off x="4749800" y="6472823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DF6F32C-23C4-9527-656F-D44386839D28}"/>
              </a:ext>
            </a:extLst>
          </p:cNvPr>
          <p:cNvSpPr txBox="1"/>
          <p:nvPr/>
        </p:nvSpPr>
        <p:spPr>
          <a:xfrm>
            <a:off x="4749800" y="7118434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07327-143E-1065-4B38-A5D9E90F4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39428" cy="7859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F155F-FEE8-F4AB-6EC8-4710D8CE6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28" y="0"/>
            <a:ext cx="5058481" cy="78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0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0000">
              <a:srgbClr val="EBF5E6">
                <a:lumMod val="99000"/>
              </a:srgbClr>
            </a:gs>
            <a:gs pos="52000">
              <a:srgbClr val="D6EACD"/>
            </a:gs>
            <a:gs pos="82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BB8CC-A957-509F-B98D-A802301AC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60369" cy="777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195772-6AED-E638-A0A6-11DD9A18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369" y="0"/>
            <a:ext cx="526036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8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0">
              <a:srgbClr val="EBF5E6">
                <a:lumMod val="99000"/>
              </a:srgbClr>
            </a:gs>
            <a:gs pos="52000">
              <a:srgbClr val="D6EACD"/>
            </a:gs>
            <a:gs pos="8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oster with a qr code&#10;&#10;Description automatically generated">
            <a:extLst>
              <a:ext uri="{FF2B5EF4-FFF2-40B4-BE49-F238E27FC236}">
                <a16:creationId xmlns:a16="http://schemas.microsoft.com/office/drawing/2014/main" id="{32CF1B23-4D3A-DD5C-BFFE-D01CDCF19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210" y="0"/>
            <a:ext cx="5829300" cy="7772400"/>
          </a:xfrm>
          <a:prstGeom prst="rect">
            <a:avLst/>
          </a:prstGeom>
        </p:spPr>
      </p:pic>
      <p:pic>
        <p:nvPicPr>
          <p:cNvPr id="6" name="Picture 5" descr="A white circle with green leaves and black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9A4E49B-605B-3EFE-E197-1461234FD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575" y="6475074"/>
            <a:ext cx="1297326" cy="1297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DBBB5-015F-16C8-B85B-005AEF167A65}"/>
              </a:ext>
            </a:extLst>
          </p:cNvPr>
          <p:cNvSpPr txBox="1"/>
          <p:nvPr/>
        </p:nvSpPr>
        <p:spPr>
          <a:xfrm>
            <a:off x="8118510" y="5208998"/>
            <a:ext cx="1857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 full materials to print, laminate, and play without technology please click the below logo. Enjoy!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08774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291</Words>
  <Application>Microsoft Office PowerPoint</Application>
  <PresentationFormat>Custom</PresentationFormat>
  <Paragraphs>69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Acme</vt:lpstr>
      <vt:lpstr>Arial</vt:lpstr>
      <vt:lpstr>Calibri</vt:lpstr>
      <vt:lpstr>Luckiest Guy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</dc:title>
  <dc:creator>Cason Machacek</dc:creator>
  <cp:lastModifiedBy>Cason Machacek</cp:lastModifiedBy>
  <cp:revision>6</cp:revision>
  <dcterms:modified xsi:type="dcterms:W3CDTF">2024-01-12T17:20:14Z</dcterms:modified>
</cp:coreProperties>
</file>