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Acme"/>
      <p:regular r:id="rId12"/>
    </p:embeddedFont>
    <p:embeddedFont>
      <p:font typeface="Comfortaa"/>
      <p:regular r:id="rId13"/>
      <p:bold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Comfortaa-regular.fntdata"/><Relationship Id="rId12" Type="http://schemas.openxmlformats.org/officeDocument/2006/relationships/font" Target="fonts/Acme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Comforta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4acda92e7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04acda92e7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fe3ae776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fe3ae776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ec0e2405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0ec0e2405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0ec0e2405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0ec0e2405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0ec0e2405f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0ec0e2405f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14.jpg"/><Relationship Id="rId11" Type="http://schemas.openxmlformats.org/officeDocument/2006/relationships/image" Target="../media/image13.png"/><Relationship Id="rId10" Type="http://schemas.openxmlformats.org/officeDocument/2006/relationships/image" Target="../media/image19.gif"/><Relationship Id="rId9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0.png"/><Relationship Id="rId7" Type="http://schemas.openxmlformats.org/officeDocument/2006/relationships/image" Target="../media/image6.png"/><Relationship Id="rId8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7.gif"/><Relationship Id="rId11" Type="http://schemas.openxmlformats.org/officeDocument/2006/relationships/image" Target="../media/image15.gif"/><Relationship Id="rId22" Type="http://schemas.openxmlformats.org/officeDocument/2006/relationships/image" Target="../media/image23.gif"/><Relationship Id="rId10" Type="http://schemas.openxmlformats.org/officeDocument/2006/relationships/image" Target="../media/image5.gif"/><Relationship Id="rId21" Type="http://schemas.openxmlformats.org/officeDocument/2006/relationships/image" Target="../media/image26.png"/><Relationship Id="rId13" Type="http://schemas.openxmlformats.org/officeDocument/2006/relationships/image" Target="../media/image20.gif"/><Relationship Id="rId12" Type="http://schemas.openxmlformats.org/officeDocument/2006/relationships/image" Target="../media/image9.png"/><Relationship Id="rId23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21.gif"/><Relationship Id="rId9" Type="http://schemas.openxmlformats.org/officeDocument/2006/relationships/image" Target="../media/image8.png"/><Relationship Id="rId15" Type="http://schemas.openxmlformats.org/officeDocument/2006/relationships/image" Target="../media/image24.gif"/><Relationship Id="rId14" Type="http://schemas.openxmlformats.org/officeDocument/2006/relationships/image" Target="../media/image22.png"/><Relationship Id="rId17" Type="http://schemas.openxmlformats.org/officeDocument/2006/relationships/image" Target="../media/image29.gif"/><Relationship Id="rId16" Type="http://schemas.openxmlformats.org/officeDocument/2006/relationships/image" Target="../media/image25.png"/><Relationship Id="rId5" Type="http://schemas.openxmlformats.org/officeDocument/2006/relationships/image" Target="../media/image28.gif"/><Relationship Id="rId19" Type="http://schemas.openxmlformats.org/officeDocument/2006/relationships/image" Target="../media/image18.png"/><Relationship Id="rId6" Type="http://schemas.openxmlformats.org/officeDocument/2006/relationships/image" Target="../media/image4.png"/><Relationship Id="rId18" Type="http://schemas.openxmlformats.org/officeDocument/2006/relationships/image" Target="../media/image31.png"/><Relationship Id="rId7" Type="http://schemas.openxmlformats.org/officeDocument/2006/relationships/image" Target="../media/image7.gif"/><Relationship Id="rId8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gif"/><Relationship Id="rId10" Type="http://schemas.openxmlformats.org/officeDocument/2006/relationships/image" Target="../media/image9.png"/><Relationship Id="rId13" Type="http://schemas.openxmlformats.org/officeDocument/2006/relationships/image" Target="../media/image40.gif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37.gif"/><Relationship Id="rId9" Type="http://schemas.openxmlformats.org/officeDocument/2006/relationships/image" Target="../media/image43.gif"/><Relationship Id="rId15" Type="http://schemas.openxmlformats.org/officeDocument/2006/relationships/image" Target="../media/image42.gif"/><Relationship Id="rId14" Type="http://schemas.openxmlformats.org/officeDocument/2006/relationships/image" Target="../media/image18.png"/><Relationship Id="rId17" Type="http://schemas.openxmlformats.org/officeDocument/2006/relationships/image" Target="../media/image32.gif"/><Relationship Id="rId16" Type="http://schemas.openxmlformats.org/officeDocument/2006/relationships/image" Target="../media/image22.png"/><Relationship Id="rId5" Type="http://schemas.openxmlformats.org/officeDocument/2006/relationships/image" Target="../media/image4.png"/><Relationship Id="rId19" Type="http://schemas.openxmlformats.org/officeDocument/2006/relationships/image" Target="../media/image27.png"/><Relationship Id="rId6" Type="http://schemas.openxmlformats.org/officeDocument/2006/relationships/image" Target="../media/image30.gif"/><Relationship Id="rId18" Type="http://schemas.openxmlformats.org/officeDocument/2006/relationships/image" Target="../media/image34.gif"/><Relationship Id="rId7" Type="http://schemas.openxmlformats.org/officeDocument/2006/relationships/image" Target="../media/image25.png"/><Relationship Id="rId8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png"/><Relationship Id="rId10" Type="http://schemas.openxmlformats.org/officeDocument/2006/relationships/image" Target="../media/image38.gif"/><Relationship Id="rId13" Type="http://schemas.openxmlformats.org/officeDocument/2006/relationships/image" Target="../media/image9.png"/><Relationship Id="rId12" Type="http://schemas.openxmlformats.org/officeDocument/2006/relationships/image" Target="../media/image48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57.gif"/><Relationship Id="rId9" Type="http://schemas.openxmlformats.org/officeDocument/2006/relationships/image" Target="../media/image25.png"/><Relationship Id="rId15" Type="http://schemas.openxmlformats.org/officeDocument/2006/relationships/image" Target="../media/image11.png"/><Relationship Id="rId14" Type="http://schemas.openxmlformats.org/officeDocument/2006/relationships/image" Target="../media/image36.gif"/><Relationship Id="rId17" Type="http://schemas.openxmlformats.org/officeDocument/2006/relationships/image" Target="../media/image22.png"/><Relationship Id="rId16" Type="http://schemas.openxmlformats.org/officeDocument/2006/relationships/image" Target="../media/image47.gif"/><Relationship Id="rId5" Type="http://schemas.openxmlformats.org/officeDocument/2006/relationships/image" Target="../media/image4.png"/><Relationship Id="rId19" Type="http://schemas.openxmlformats.org/officeDocument/2006/relationships/image" Target="../media/image18.png"/><Relationship Id="rId6" Type="http://schemas.openxmlformats.org/officeDocument/2006/relationships/image" Target="../media/image39.gif"/><Relationship Id="rId18" Type="http://schemas.openxmlformats.org/officeDocument/2006/relationships/image" Target="../media/image33.gif"/><Relationship Id="rId7" Type="http://schemas.openxmlformats.org/officeDocument/2006/relationships/image" Target="../media/image31.png"/><Relationship Id="rId8" Type="http://schemas.openxmlformats.org/officeDocument/2006/relationships/image" Target="../media/image41.gif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45.gif"/><Relationship Id="rId13" Type="http://schemas.openxmlformats.org/officeDocument/2006/relationships/image" Target="../media/image27.png"/><Relationship Id="rId12" Type="http://schemas.openxmlformats.org/officeDocument/2006/relationships/image" Target="../media/image54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46.gif"/><Relationship Id="rId9" Type="http://schemas.openxmlformats.org/officeDocument/2006/relationships/image" Target="../media/image22.png"/><Relationship Id="rId15" Type="http://schemas.openxmlformats.org/officeDocument/2006/relationships/image" Target="../media/image11.png"/><Relationship Id="rId14" Type="http://schemas.openxmlformats.org/officeDocument/2006/relationships/image" Target="../media/image50.gif"/><Relationship Id="rId17" Type="http://schemas.openxmlformats.org/officeDocument/2006/relationships/image" Target="../media/image18.png"/><Relationship Id="rId16" Type="http://schemas.openxmlformats.org/officeDocument/2006/relationships/image" Target="../media/image49.gif"/><Relationship Id="rId5" Type="http://schemas.openxmlformats.org/officeDocument/2006/relationships/image" Target="../media/image9.png"/><Relationship Id="rId19" Type="http://schemas.openxmlformats.org/officeDocument/2006/relationships/image" Target="../media/image31.png"/><Relationship Id="rId6" Type="http://schemas.openxmlformats.org/officeDocument/2006/relationships/image" Target="../media/image53.gif"/><Relationship Id="rId18" Type="http://schemas.openxmlformats.org/officeDocument/2006/relationships/image" Target="../media/image51.gif"/><Relationship Id="rId7" Type="http://schemas.openxmlformats.org/officeDocument/2006/relationships/image" Target="../media/image25.png"/><Relationship Id="rId8" Type="http://schemas.openxmlformats.org/officeDocument/2006/relationships/image" Target="../media/image44.gif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png"/><Relationship Id="rId10" Type="http://schemas.openxmlformats.org/officeDocument/2006/relationships/image" Target="../media/image56.gif"/><Relationship Id="rId13" Type="http://schemas.openxmlformats.org/officeDocument/2006/relationships/image" Target="../media/image18.png"/><Relationship Id="rId12" Type="http://schemas.openxmlformats.org/officeDocument/2006/relationships/image" Target="../media/image60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61.gif"/><Relationship Id="rId9" Type="http://schemas.openxmlformats.org/officeDocument/2006/relationships/image" Target="../media/image31.png"/><Relationship Id="rId15" Type="http://schemas.openxmlformats.org/officeDocument/2006/relationships/image" Target="../media/image11.png"/><Relationship Id="rId14" Type="http://schemas.openxmlformats.org/officeDocument/2006/relationships/image" Target="../media/image62.gif"/><Relationship Id="rId17" Type="http://schemas.openxmlformats.org/officeDocument/2006/relationships/image" Target="../media/image22.png"/><Relationship Id="rId16" Type="http://schemas.openxmlformats.org/officeDocument/2006/relationships/image" Target="../media/image59.gif"/><Relationship Id="rId5" Type="http://schemas.openxmlformats.org/officeDocument/2006/relationships/image" Target="../media/image9.png"/><Relationship Id="rId19" Type="http://schemas.openxmlformats.org/officeDocument/2006/relationships/image" Target="../media/image25.png"/><Relationship Id="rId6" Type="http://schemas.openxmlformats.org/officeDocument/2006/relationships/image" Target="../media/image52.gif"/><Relationship Id="rId18" Type="http://schemas.openxmlformats.org/officeDocument/2006/relationships/image" Target="../media/image58.gif"/><Relationship Id="rId7" Type="http://schemas.openxmlformats.org/officeDocument/2006/relationships/image" Target="../media/image4.png"/><Relationship Id="rId8" Type="http://schemas.openxmlformats.org/officeDocument/2006/relationships/image" Target="../media/image55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5">
            <a:alphaModFix/>
          </a:blip>
          <a:srcRect b="9600" l="0" r="0" t="0"/>
          <a:stretch/>
        </p:blipFill>
        <p:spPr>
          <a:xfrm>
            <a:off x="1289825" y="414600"/>
            <a:ext cx="5579150" cy="303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2975" y="2311150"/>
            <a:ext cx="1919350" cy="193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27900" y="2395487"/>
            <a:ext cx="999850" cy="7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138800" y="797975"/>
            <a:ext cx="4542300" cy="19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Acme"/>
                <a:ea typeface="Acme"/>
                <a:cs typeface="Acme"/>
                <a:sym typeface="Acme"/>
              </a:rPr>
              <a:t>Meme Mood Board </a:t>
            </a:r>
            <a:endParaRPr sz="3000" u="sng">
              <a:solidFill>
                <a:srgbClr val="FFFFFF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 u="sng">
              <a:solidFill>
                <a:srgbClr val="EA9999"/>
              </a:solidFill>
              <a:latin typeface="Acme"/>
              <a:ea typeface="Acme"/>
              <a:cs typeface="Acme"/>
              <a:sym typeface="Acm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A9999"/>
                </a:solidFill>
                <a:latin typeface="Acme"/>
                <a:ea typeface="Acme"/>
                <a:cs typeface="Acme"/>
                <a:sym typeface="Acme"/>
              </a:rPr>
              <a:t>Choose the number that  </a:t>
            </a:r>
            <a:r>
              <a:rPr lang="en" sz="2400">
                <a:solidFill>
                  <a:srgbClr val="EA9999"/>
                </a:solidFill>
                <a:latin typeface="Acme"/>
                <a:ea typeface="Acme"/>
                <a:cs typeface="Acme"/>
                <a:sym typeface="Acme"/>
              </a:rPr>
              <a:t>associates</a:t>
            </a:r>
            <a:r>
              <a:rPr lang="en" sz="2400">
                <a:solidFill>
                  <a:srgbClr val="EA9999"/>
                </a:solidFill>
                <a:latin typeface="Acme"/>
                <a:ea typeface="Acme"/>
                <a:cs typeface="Acme"/>
                <a:sym typeface="Acme"/>
              </a:rPr>
              <a:t> with how you’re feeling this morning...</a:t>
            </a:r>
            <a:r>
              <a:rPr lang="en" sz="2100">
                <a:solidFill>
                  <a:srgbClr val="EA9999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2100">
              <a:solidFill>
                <a:srgbClr val="EA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43347" y="3671494"/>
            <a:ext cx="466725" cy="44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02275" y="2994650"/>
            <a:ext cx="4516050" cy="344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51775" y="495776"/>
            <a:ext cx="2121750" cy="14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448675" y="1927950"/>
            <a:ext cx="3215550" cy="321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-44525"/>
            <a:ext cx="9220201" cy="53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375" y="673200"/>
            <a:ext cx="1969675" cy="11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150" y="3064975"/>
            <a:ext cx="1969675" cy="196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505" y="268125"/>
            <a:ext cx="458175" cy="5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2676" y="3572324"/>
            <a:ext cx="1994101" cy="146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3323400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56725" y="3323388"/>
            <a:ext cx="333375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19925" y="414300"/>
            <a:ext cx="2119304" cy="146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854100" y="347775"/>
            <a:ext cx="1196250" cy="119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653638" y="123363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998288" y="2795925"/>
            <a:ext cx="2299650" cy="16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81413" y="2571750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76725" y="1872938"/>
            <a:ext cx="1773625" cy="178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520713" y="1921138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394508" y="2754225"/>
            <a:ext cx="1273675" cy="12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645688" y="2520988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57575" y="414300"/>
            <a:ext cx="2119304" cy="146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306063" y="203013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396775" y="3887216"/>
            <a:ext cx="1625750" cy="1321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558388" y="3661063"/>
            <a:ext cx="428625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655000" y="414300"/>
            <a:ext cx="1325350" cy="1836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004138" y="226938"/>
            <a:ext cx="333375" cy="39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-44525"/>
            <a:ext cx="9220201" cy="53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17350"/>
            <a:ext cx="2374175" cy="175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55" y="123375"/>
            <a:ext cx="458175" cy="5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" y="3046924"/>
            <a:ext cx="2879214" cy="20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0650" y="2767913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92763" y="2767913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77538" y="513900"/>
            <a:ext cx="2166450" cy="216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00063" y="282663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255996">
            <a:off x="3028200" y="2478025"/>
            <a:ext cx="2650510" cy="155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74550" y="2308500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07924" y="282675"/>
            <a:ext cx="2759100" cy="166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470113" y="123363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757325" y="3800778"/>
            <a:ext cx="2511675" cy="14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516838" y="3742425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954963" y="3016188"/>
            <a:ext cx="2211625" cy="18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258262" y="587225"/>
            <a:ext cx="2097200" cy="14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140175" y="282663"/>
            <a:ext cx="333375" cy="39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-44525"/>
            <a:ext cx="9220201" cy="53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50" y="401550"/>
            <a:ext cx="1904825" cy="19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55" y="123375"/>
            <a:ext cx="458175" cy="5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0202" y="3116225"/>
            <a:ext cx="2027275" cy="202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07138" y="2860788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19625" y="3537025"/>
            <a:ext cx="2453100" cy="17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0225" y="3251313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71175" y="401550"/>
            <a:ext cx="1726633" cy="170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40175" y="123363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68638" y="541888"/>
            <a:ext cx="2196247" cy="14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800063" y="282663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44724" y="3373775"/>
            <a:ext cx="2027276" cy="19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663125" y="3410250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763688" y="3537030"/>
            <a:ext cx="1904825" cy="1428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177038" y="3410250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355163" y="483175"/>
            <a:ext cx="2356113" cy="17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987313" y="282663"/>
            <a:ext cx="333375" cy="39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-44525"/>
            <a:ext cx="9220201" cy="53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1550" y="454625"/>
            <a:ext cx="2117125" cy="211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6588" y="282663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6200" y="3410250"/>
            <a:ext cx="1850125" cy="185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0225" y="3251313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01075" y="3562783"/>
            <a:ext cx="2037125" cy="16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15000" y="3410250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850" y="454620"/>
            <a:ext cx="2192100" cy="158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7155" y="123375"/>
            <a:ext cx="458175" cy="5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374325" y="239869"/>
            <a:ext cx="2263466" cy="16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140175" y="123363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049750" y="3641850"/>
            <a:ext cx="3233539" cy="16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806800" y="3410250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777175" y="391425"/>
            <a:ext cx="19050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470113" y="123363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438200" y="3706654"/>
            <a:ext cx="16764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23213" y="3410238"/>
            <a:ext cx="333375" cy="39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-44525"/>
            <a:ext cx="9220201" cy="53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6100" y="575250"/>
            <a:ext cx="2105926" cy="210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3613" y="408113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" y="322670"/>
            <a:ext cx="2446400" cy="24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155" y="123375"/>
            <a:ext cx="458175" cy="5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43125" y="3560338"/>
            <a:ext cx="2105925" cy="120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23213" y="3410238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24050" y="322675"/>
            <a:ext cx="1993325" cy="199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40175" y="123363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795025" y="408125"/>
            <a:ext cx="1993325" cy="137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470113" y="123363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624050" y="3280727"/>
            <a:ext cx="1993326" cy="19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624050" y="3169825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684963" y="2903925"/>
            <a:ext cx="2446400" cy="24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914838" y="3046675"/>
            <a:ext cx="3333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6375" y="3169825"/>
            <a:ext cx="2567675" cy="192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49550" y="2903913"/>
            <a:ext cx="333375" cy="39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75454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